
<file path=[Content_Types].xml><?xml version="1.0" encoding="utf-8"?>
<Types xmlns="http://schemas.openxmlformats.org/package/2006/content-types">
  <Default Extension="png" ContentType="image/png"/>
  <Default Extension="svg" ContentType="image/svg+xml"/>
  <Default Extension="wmf" ContentType="image/x-wmf"/>
  <Default Extension="jpeg" ContentType="image/jpeg"/>
  <Default Extension="rels" ContentType="application/vnd.openxmlformats-package.relationships+xml"/>
  <Default Extension="xml" ContentType="application/xml"/>
  <Default Extension="tiff" ContentType="image/tiff"/>
  <Default Extension="gif" ContentType="image/gif"/>
  <Default Extension="jpg" ContentType="image/jpeg"/>
  <Default Extension="jpg-large"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082" r:id="rId4"/>
  </p:sldMasterIdLst>
  <p:notesMasterIdLst>
    <p:notesMasterId r:id="rId29"/>
  </p:notesMasterIdLst>
  <p:handoutMasterIdLst>
    <p:handoutMasterId r:id="rId30"/>
  </p:handoutMasterIdLst>
  <p:sldIdLst>
    <p:sldId id="375" r:id="rId5"/>
    <p:sldId id="386" r:id="rId6"/>
    <p:sldId id="377" r:id="rId7"/>
    <p:sldId id="401" r:id="rId8"/>
    <p:sldId id="393" r:id="rId9"/>
    <p:sldId id="380" r:id="rId10"/>
    <p:sldId id="383" r:id="rId11"/>
    <p:sldId id="384" r:id="rId12"/>
    <p:sldId id="390" r:id="rId13"/>
    <p:sldId id="389" r:id="rId14"/>
    <p:sldId id="402" r:id="rId15"/>
    <p:sldId id="403" r:id="rId16"/>
    <p:sldId id="405" r:id="rId17"/>
    <p:sldId id="404" r:id="rId18"/>
    <p:sldId id="406" r:id="rId19"/>
    <p:sldId id="391" r:id="rId20"/>
    <p:sldId id="392" r:id="rId21"/>
    <p:sldId id="394" r:id="rId22"/>
    <p:sldId id="395" r:id="rId23"/>
    <p:sldId id="396" r:id="rId24"/>
    <p:sldId id="397" r:id="rId25"/>
    <p:sldId id="398" r:id="rId26"/>
    <p:sldId id="399" r:id="rId27"/>
    <p:sldId id="400" r:id="rId28"/>
  </p:sldIdLst>
  <p:sldSz cx="12192000" cy="6858000"/>
  <p:notesSz cx="6858000" cy="91440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3" orient="horz" pos="1366" userDrawn="1">
          <p15:clr>
            <a:srgbClr val="A4A3A4"/>
          </p15:clr>
        </p15:guide>
        <p15:guide id="4" orient="horz" pos="1275" userDrawn="1">
          <p15:clr>
            <a:srgbClr val="A4A3A4"/>
          </p15:clr>
        </p15:guide>
        <p15:guide id="7" orient="horz" pos="2160" userDrawn="1">
          <p15:clr>
            <a:srgbClr val="A4A3A4"/>
          </p15:clr>
        </p15:guide>
        <p15:guide id="8" orient="horz" pos="3861" userDrawn="1">
          <p15:clr>
            <a:srgbClr val="A4A3A4"/>
          </p15:clr>
        </p15:guide>
        <p15:guide id="9" orient="horz" pos="3589" userDrawn="1">
          <p15:clr>
            <a:srgbClr val="A4A3A4"/>
          </p15:clr>
        </p15:guide>
        <p15:guide id="10" pos="165" userDrawn="1">
          <p15:clr>
            <a:srgbClr val="A4A3A4"/>
          </p15:clr>
        </p15:guide>
        <p15:guide id="12" pos="7515" userDrawn="1">
          <p15:clr>
            <a:srgbClr val="A4A3A4"/>
          </p15:clr>
        </p15:guide>
        <p15:guide id="13" pos="324" userDrawn="1">
          <p15:clr>
            <a:srgbClr val="A4A3A4"/>
          </p15:clr>
        </p15:guide>
        <p15:guide id="15" pos="596" userDrawn="1">
          <p15:clr>
            <a:srgbClr val="A4A3A4"/>
          </p15:clr>
        </p15:guide>
        <p15:guide id="16" pos="7039" userDrawn="1">
          <p15:clr>
            <a:srgbClr val="A4A3A4"/>
          </p15:clr>
        </p15:guide>
        <p15:guide id="17" pos="3840" userDrawn="1">
          <p15:clr>
            <a:srgbClr val="A4A3A4"/>
          </p15:clr>
        </p15:guide>
        <p15:guide id="18" pos="3024" userDrawn="1">
          <p15:clr>
            <a:srgbClr val="A4A3A4"/>
          </p15:clr>
        </p15:guide>
        <p15:guide id="21" orient="horz" pos="618" userDrawn="1">
          <p15:clr>
            <a:srgbClr val="A4A3A4"/>
          </p15:clr>
        </p15:guide>
        <p15:guide id="23" pos="5428" userDrawn="1">
          <p15:clr>
            <a:srgbClr val="A4A3A4"/>
          </p15:clr>
        </p15:guide>
        <p15:guide id="24" pos="7379"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A202"/>
    <a:srgbClr val="1B61AE"/>
    <a:srgbClr val="EAB062"/>
    <a:srgbClr val="D2421F"/>
    <a:srgbClr val="C8302D"/>
    <a:srgbClr val="333333"/>
    <a:srgbClr val="0071BC"/>
    <a:srgbClr val="FF2700"/>
    <a:srgbClr val="0078D7"/>
    <a:srgbClr val="005E9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059" autoAdjust="0"/>
    <p:restoredTop sz="82920" autoAdjust="0"/>
  </p:normalViewPr>
  <p:slideViewPr>
    <p:cSldViewPr snapToGrid="0">
      <p:cViewPr varScale="1">
        <p:scale>
          <a:sx n="75" d="100"/>
          <a:sy n="75" d="100"/>
        </p:scale>
        <p:origin x="384" y="45"/>
      </p:cViewPr>
      <p:guideLst>
        <p:guide orient="horz" pos="1366"/>
        <p:guide orient="horz" pos="1275"/>
        <p:guide orient="horz" pos="2160"/>
        <p:guide orient="horz" pos="3861"/>
        <p:guide orient="horz" pos="3589"/>
        <p:guide pos="165"/>
        <p:guide pos="7515"/>
        <p:guide pos="324"/>
        <p:guide pos="596"/>
        <p:guide pos="7039"/>
        <p:guide pos="3840"/>
        <p:guide pos="3024"/>
        <p:guide orient="horz" pos="618"/>
        <p:guide pos="5428"/>
        <p:guide pos="7379"/>
      </p:guideLst>
    </p:cSldViewPr>
  </p:slideViewPr>
  <p:notesTextViewPr>
    <p:cViewPr>
      <p:scale>
        <a:sx n="150" d="100"/>
        <a:sy n="150" d="100"/>
      </p:scale>
      <p:origin x="0" y="0"/>
    </p:cViewPr>
  </p:notesTextViewPr>
  <p:sorterViewPr>
    <p:cViewPr varScale="1">
      <p:scale>
        <a:sx n="1" d="1"/>
        <a:sy n="1" d="1"/>
      </p:scale>
      <p:origin x="0" y="0"/>
    </p:cViewPr>
  </p:sorterViewPr>
  <p:notesViewPr>
    <p:cSldViewPr snapToGrid="0" showGuides="1">
      <p:cViewPr varScale="1">
        <p:scale>
          <a:sx n="57" d="100"/>
          <a:sy n="57" d="100"/>
        </p:scale>
        <p:origin x="2832" y="7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handoutMaster" Target="handoutMasters/handoutMaster1.xml"/><Relationship Id="rId35" Type="http://schemas.microsoft.com/office/2015/10/relationships/revisionInfo" Target="revisionInfo.xml"/></Relationships>
</file>

<file path=ppt/handoutMasters/_rels/handoutMaster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a:t>Microsoft SharePoint Server 2013</a:t>
            </a:r>
          </a:p>
        </p:txBody>
      </p:sp>
      <p:sp>
        <p:nvSpPr>
          <p:cNvPr id="8" name="Footer Placeholder 7"/>
          <p:cNvSpPr>
            <a:spLocks noGrp="1"/>
          </p:cNvSpPr>
          <p:nvPr>
            <p:ph type="ftr" sz="quarter" idx="2"/>
          </p:nvPr>
        </p:nvSpPr>
        <p:spPr>
          <a:xfrm>
            <a:off x="0" y="8685212"/>
            <a:ext cx="5758543" cy="457201"/>
          </a:xfrm>
          <a:prstGeom prst="rect">
            <a:avLst/>
          </a:prstGeom>
        </p:spPr>
        <p:txBody>
          <a:bodyPr vert="horz" lIns="0" tIns="45720" rIns="91440" bIns="45720" rtlCol="0" anchor="t"/>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t>‹#›</a:t>
            </a:fld>
            <a:endParaRPr lang="en-US"/>
          </a:p>
        </p:txBody>
      </p:sp>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a:stretch/>
        </p:blipFill>
        <p:spPr bwMode="black">
          <a:xfrm>
            <a:off x="5136605" y="0"/>
            <a:ext cx="1599837" cy="548640"/>
          </a:xfrm>
          <a:prstGeom prst="rect">
            <a:avLst/>
          </a:prstGeom>
        </p:spPr>
      </p:pic>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vl1pPr>
          </a:lstStyle>
          <a:p>
            <a:fld id="{B4008EB6-D09E-4580-8CD6-DDB14511944F}" type="slidenum">
              <a:rPr lang="en-US" smtClean="0"/>
              <a:t>‹#›</a:t>
            </a:fld>
            <a:endParaRPr lang="en-US" dirty="0"/>
          </a:p>
        </p:txBody>
      </p:sp>
      <p:sp>
        <p:nvSpPr>
          <p:cNvPr id="14"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a:t>Microsoft SharePoint Server 2013</a:t>
            </a:r>
          </a:p>
        </p:txBody>
      </p:sp>
      <p:sp>
        <p:nvSpPr>
          <p:cNvPr id="15" name="Footer Placeholder 7"/>
          <p:cNvSpPr>
            <a:spLocks noGrp="1"/>
          </p:cNvSpPr>
          <p:nvPr>
            <p:ph type="ftr" sz="quarter" idx="4"/>
          </p:nvPr>
        </p:nvSpPr>
        <p:spPr>
          <a:xfrm>
            <a:off x="-1" y="8685212"/>
            <a:ext cx="5909309" cy="457201"/>
          </a:xfrm>
          <a:prstGeom prst="rect">
            <a:avLst/>
          </a:prstGeom>
        </p:spPr>
        <p:txBody>
          <a:bodyPr vert="horz" lIns="0" tIns="45720" rIns="91440" bIns="45720" rtlCol="0" anchor="t"/>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l="24304"/>
          <a:stretch/>
        </p:blipFill>
        <p:spPr bwMode="black">
          <a:xfrm>
            <a:off x="5136605" y="0"/>
            <a:ext cx="1599837" cy="548640"/>
          </a:xfrm>
          <a:prstGeom prst="rect">
            <a:avLst/>
          </a:prstGeom>
        </p:spPr>
      </p:pic>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3" rtl="0" eaLnBrk="1" latinLnBrk="0" hangingPunct="1">
      <a:lnSpc>
        <a:spcPct val="90000"/>
      </a:lnSpc>
      <a:spcAft>
        <a:spcPts val="333"/>
      </a:spcAft>
      <a:defRPr sz="900" kern="1200">
        <a:solidFill>
          <a:schemeClr val="tx1"/>
        </a:solidFill>
        <a:latin typeface="Segoe UI Light"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a:t>This slide is mandatory. Please do</a:t>
            </a:r>
            <a:r>
              <a:rPr lang="en-US" baseline="0" dirty="0"/>
              <a:t> not</a:t>
            </a:r>
            <a:r>
              <a:rPr lang="en-US" dirty="0"/>
              <a:t> remove.</a:t>
            </a:r>
          </a:p>
        </p:txBody>
      </p:sp>
      <p:sp>
        <p:nvSpPr>
          <p:cNvPr id="4" name="Marcador de número de diapositiva 3"/>
          <p:cNvSpPr>
            <a:spLocks noGrp="1"/>
          </p:cNvSpPr>
          <p:nvPr>
            <p:ph type="sldNum" sz="quarter" idx="10"/>
          </p:nvPr>
        </p:nvSpPr>
        <p:spPr/>
        <p:txBody>
          <a:bodyPr/>
          <a:lstStyle/>
          <a:p>
            <a:fld id="{B4008EB6-D09E-4580-8CD6-DDB14511944F}" type="slidenum">
              <a:rPr lang="en-US" smtClean="0"/>
              <a:t>1</a:t>
            </a:fld>
            <a:endParaRPr lang="en-US" dirty="0"/>
          </a:p>
        </p:txBody>
      </p:sp>
      <p:sp>
        <p:nvSpPr>
          <p:cNvPr id="5" name="Marcador de encabezado 4"/>
          <p:cNvSpPr>
            <a:spLocks noGrp="1"/>
          </p:cNvSpPr>
          <p:nvPr>
            <p:ph type="hdr" sz="quarter" idx="11"/>
          </p:nvPr>
        </p:nvSpPr>
        <p:spPr/>
        <p:txBody>
          <a:bodyPr/>
          <a:lstStyle/>
          <a:p>
            <a:r>
              <a:rPr lang="en-US"/>
              <a:t>Microsoft SharePoint Server 2013</a:t>
            </a:r>
            <a:endParaRPr lang="en-US" dirty="0"/>
          </a:p>
        </p:txBody>
      </p:sp>
      <p:sp>
        <p:nvSpPr>
          <p:cNvPr id="6" name="Marcador de pie de página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0038530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a:t>This slide is mandatory. Please do</a:t>
            </a:r>
            <a:r>
              <a:rPr lang="en-US" baseline="0" dirty="0"/>
              <a:t> not</a:t>
            </a:r>
            <a:r>
              <a:rPr lang="en-US" dirty="0"/>
              <a:t> remove</a:t>
            </a:r>
            <a:r>
              <a:rPr lang="en-US" baseline="0" dirty="0"/>
              <a:t> and try to use it during Q&amp;A at the end of your session. Thank you!</a:t>
            </a:r>
            <a:endParaRPr lang="en-US" dirty="0"/>
          </a:p>
        </p:txBody>
      </p:sp>
      <p:sp>
        <p:nvSpPr>
          <p:cNvPr id="4" name="Marcador de número de diapositiva 3"/>
          <p:cNvSpPr>
            <a:spLocks noGrp="1"/>
          </p:cNvSpPr>
          <p:nvPr>
            <p:ph type="sldNum" sz="quarter" idx="10"/>
          </p:nvPr>
        </p:nvSpPr>
        <p:spPr/>
        <p:txBody>
          <a:bodyPr/>
          <a:lstStyle/>
          <a:p>
            <a:fld id="{B4008EB6-D09E-4580-8CD6-DDB14511944F}" type="slidenum">
              <a:rPr lang="en-US" smtClean="0"/>
              <a:t>3</a:t>
            </a:fld>
            <a:endParaRPr lang="en-US" dirty="0"/>
          </a:p>
        </p:txBody>
      </p:sp>
      <p:sp>
        <p:nvSpPr>
          <p:cNvPr id="5" name="Marcador de encabezado 4"/>
          <p:cNvSpPr>
            <a:spLocks noGrp="1"/>
          </p:cNvSpPr>
          <p:nvPr>
            <p:ph type="hdr" sz="quarter" idx="11"/>
          </p:nvPr>
        </p:nvSpPr>
        <p:spPr/>
        <p:txBody>
          <a:bodyPr/>
          <a:lstStyle/>
          <a:p>
            <a:r>
              <a:rPr lang="en-US"/>
              <a:t>Microsoft SharePoint Server 2013</a:t>
            </a:r>
            <a:endParaRPr lang="en-US" dirty="0"/>
          </a:p>
        </p:txBody>
      </p:sp>
      <p:sp>
        <p:nvSpPr>
          <p:cNvPr id="6" name="Marcador de pie de página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1958007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B4008EB6-D09E-4580-8CD6-DDB14511944F}" type="slidenum">
              <a:rPr lang="en-US" smtClean="0"/>
              <a:t>8</a:t>
            </a:fld>
            <a:endParaRPr lang="en-US" dirty="0"/>
          </a:p>
        </p:txBody>
      </p:sp>
      <p:sp>
        <p:nvSpPr>
          <p:cNvPr id="5" name="Header Placeholder 4"/>
          <p:cNvSpPr>
            <a:spLocks noGrp="1"/>
          </p:cNvSpPr>
          <p:nvPr>
            <p:ph type="hdr" sz="quarter" idx="11"/>
          </p:nvPr>
        </p:nvSpPr>
        <p:spPr/>
        <p:txBody>
          <a:bodyPr/>
          <a:lstStyle/>
          <a:p>
            <a:r>
              <a:rPr lang="en-US"/>
              <a:t>Microsoft SharePoint Server 2013</a:t>
            </a:r>
            <a:endParaRPr lang="en-US" dirty="0"/>
          </a:p>
        </p:txBody>
      </p:sp>
      <p:sp>
        <p:nvSpPr>
          <p:cNvPr id="6" name="Footer Placeholder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2575579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B4008EB6-D09E-4580-8CD6-DDB14511944F}" type="slidenum">
              <a:rPr lang="en-US" smtClean="0"/>
              <a:t>9</a:t>
            </a:fld>
            <a:endParaRPr lang="en-US" dirty="0"/>
          </a:p>
        </p:txBody>
      </p:sp>
      <p:sp>
        <p:nvSpPr>
          <p:cNvPr id="5" name="Header Placeholder 4"/>
          <p:cNvSpPr>
            <a:spLocks noGrp="1"/>
          </p:cNvSpPr>
          <p:nvPr>
            <p:ph type="hdr" sz="quarter" idx="11"/>
          </p:nvPr>
        </p:nvSpPr>
        <p:spPr/>
        <p:txBody>
          <a:bodyPr/>
          <a:lstStyle/>
          <a:p>
            <a:r>
              <a:rPr lang="en-US"/>
              <a:t>Microsoft SharePoint Server 2013</a:t>
            </a:r>
            <a:endParaRPr lang="en-US" dirty="0"/>
          </a:p>
        </p:txBody>
      </p:sp>
      <p:sp>
        <p:nvSpPr>
          <p:cNvPr id="6" name="Footer Placeholder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617017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B4008EB6-D09E-4580-8CD6-DDB14511944F}" type="slidenum">
              <a:rPr lang="en-US" smtClean="0"/>
              <a:t>11</a:t>
            </a:fld>
            <a:endParaRPr lang="en-US" dirty="0"/>
          </a:p>
        </p:txBody>
      </p:sp>
      <p:sp>
        <p:nvSpPr>
          <p:cNvPr id="5" name="Header Placeholder 4"/>
          <p:cNvSpPr>
            <a:spLocks noGrp="1"/>
          </p:cNvSpPr>
          <p:nvPr>
            <p:ph type="hdr" sz="quarter" idx="11"/>
          </p:nvPr>
        </p:nvSpPr>
        <p:spPr/>
        <p:txBody>
          <a:bodyPr/>
          <a:lstStyle/>
          <a:p>
            <a:r>
              <a:rPr lang="en-US"/>
              <a:t>Microsoft SharePoint Server 2013</a:t>
            </a:r>
            <a:endParaRPr lang="en-US" dirty="0"/>
          </a:p>
        </p:txBody>
      </p:sp>
      <p:sp>
        <p:nvSpPr>
          <p:cNvPr id="6" name="Footer Placeholder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652042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B4008EB6-D09E-4580-8CD6-DDB14511944F}" type="slidenum">
              <a:rPr lang="en-US" smtClean="0"/>
              <a:t>13</a:t>
            </a:fld>
            <a:endParaRPr lang="en-US" dirty="0"/>
          </a:p>
        </p:txBody>
      </p:sp>
      <p:sp>
        <p:nvSpPr>
          <p:cNvPr id="5" name="Header Placeholder 4"/>
          <p:cNvSpPr>
            <a:spLocks noGrp="1"/>
          </p:cNvSpPr>
          <p:nvPr>
            <p:ph type="hdr" sz="quarter" idx="11"/>
          </p:nvPr>
        </p:nvSpPr>
        <p:spPr/>
        <p:txBody>
          <a:bodyPr/>
          <a:lstStyle/>
          <a:p>
            <a:r>
              <a:rPr lang="en-US"/>
              <a:t>Microsoft SharePoint Server 2013</a:t>
            </a:r>
            <a:endParaRPr lang="en-US" dirty="0"/>
          </a:p>
        </p:txBody>
      </p:sp>
      <p:sp>
        <p:nvSpPr>
          <p:cNvPr id="6" name="Footer Placeholder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8009970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B4008EB6-D09E-4580-8CD6-DDB14511944F}" type="slidenum">
              <a:rPr lang="en-US" smtClean="0"/>
              <a:t>15</a:t>
            </a:fld>
            <a:endParaRPr lang="en-US" dirty="0"/>
          </a:p>
        </p:txBody>
      </p:sp>
      <p:sp>
        <p:nvSpPr>
          <p:cNvPr id="5" name="Header Placeholder 4"/>
          <p:cNvSpPr>
            <a:spLocks noGrp="1"/>
          </p:cNvSpPr>
          <p:nvPr>
            <p:ph type="hdr" sz="quarter" idx="11"/>
          </p:nvPr>
        </p:nvSpPr>
        <p:spPr/>
        <p:txBody>
          <a:bodyPr/>
          <a:lstStyle/>
          <a:p>
            <a:r>
              <a:rPr lang="en-US"/>
              <a:t>Microsoft SharePoint Server 2013</a:t>
            </a:r>
            <a:endParaRPr lang="en-US" dirty="0"/>
          </a:p>
        </p:txBody>
      </p:sp>
      <p:sp>
        <p:nvSpPr>
          <p:cNvPr id="6" name="Footer Placeholder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6693222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B4008EB6-D09E-4580-8CD6-DDB14511944F}" type="slidenum">
              <a:rPr lang="en-US" smtClean="0"/>
              <a:t>19</a:t>
            </a:fld>
            <a:endParaRPr lang="en-US" dirty="0"/>
          </a:p>
        </p:txBody>
      </p:sp>
      <p:sp>
        <p:nvSpPr>
          <p:cNvPr id="5" name="Marcador de encabezado 4"/>
          <p:cNvSpPr>
            <a:spLocks noGrp="1"/>
          </p:cNvSpPr>
          <p:nvPr>
            <p:ph type="hdr" sz="quarter" idx="11"/>
          </p:nvPr>
        </p:nvSpPr>
        <p:spPr/>
        <p:txBody>
          <a:bodyPr/>
          <a:lstStyle/>
          <a:p>
            <a:r>
              <a:rPr lang="en-US"/>
              <a:t>Microsoft SharePoint Server 2013</a:t>
            </a:r>
            <a:endParaRPr lang="en-US" dirty="0"/>
          </a:p>
        </p:txBody>
      </p:sp>
      <p:sp>
        <p:nvSpPr>
          <p:cNvPr id="6" name="Marcador de pie de página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56383229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6.jpg"/><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g"/><Relationship Id="rId1" Type="http://schemas.openxmlformats.org/officeDocument/2006/relationships/slideMaster" Target="../slideMasters/slideMaster1.xml"/><Relationship Id="rId6" Type="http://schemas.openxmlformats.org/officeDocument/2006/relationships/image" Target="../media/image2.png"/><Relationship Id="rId5" Type="http://schemas.openxmlformats.org/officeDocument/2006/relationships/image" Target="../media/image6.jpg"/><Relationship Id="rId4" Type="http://schemas.openxmlformats.org/officeDocument/2006/relationships/image" Target="../media/image5.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7.svg"/><Relationship Id="rId18" Type="http://schemas.openxmlformats.org/officeDocument/2006/relationships/image" Target="../media/image22.png"/><Relationship Id="rId3" Type="http://schemas.openxmlformats.org/officeDocument/2006/relationships/image" Target="../media/image8.png"/><Relationship Id="rId21" Type="http://schemas.openxmlformats.org/officeDocument/2006/relationships/image" Target="../media/image25.png"/><Relationship Id="rId7" Type="http://schemas.openxmlformats.org/officeDocument/2006/relationships/hyperlink" Target="https://www.google.es/url?sa=i&amp;rct=j&amp;q=&amp;esrc=s&amp;source=images&amp;cd=&amp;ved=0ahUKEwisp4_5r5rTAhXJC8AKHazSBzEQjRwIBw&amp;url=https://www.cyc.es/&amp;psig=AFQjCNHuqgTo5vm6QbUitznLW-TrlizIrw&amp;ust=1491930388848051" TargetMode="External"/><Relationship Id="rId12" Type="http://schemas.openxmlformats.org/officeDocument/2006/relationships/image" Target="../media/image16.png"/><Relationship Id="rId17" Type="http://schemas.openxmlformats.org/officeDocument/2006/relationships/image" Target="../media/image21.png"/><Relationship Id="rId2" Type="http://schemas.openxmlformats.org/officeDocument/2006/relationships/image" Target="../media/image7.png"/><Relationship Id="rId16" Type="http://schemas.openxmlformats.org/officeDocument/2006/relationships/image" Target="../media/image20.png"/><Relationship Id="rId20" Type="http://schemas.openxmlformats.org/officeDocument/2006/relationships/image" Target="../media/image24.wmf"/><Relationship Id="rId1" Type="http://schemas.openxmlformats.org/officeDocument/2006/relationships/slideMaster" Target="../slideMasters/slideMaster1.xml"/><Relationship Id="rId6" Type="http://schemas.openxmlformats.org/officeDocument/2006/relationships/image" Target="../media/image11.png"/><Relationship Id="rId11" Type="http://schemas.openxmlformats.org/officeDocument/2006/relationships/image" Target="../media/image15.png"/><Relationship Id="rId24" Type="http://schemas.openxmlformats.org/officeDocument/2006/relationships/image" Target="../media/image28.png"/><Relationship Id="rId5" Type="http://schemas.openxmlformats.org/officeDocument/2006/relationships/image" Target="../media/image10.png"/><Relationship Id="rId15" Type="http://schemas.openxmlformats.org/officeDocument/2006/relationships/image" Target="../media/image19.png"/><Relationship Id="rId23" Type="http://schemas.openxmlformats.org/officeDocument/2006/relationships/image" Target="../media/image27.png"/><Relationship Id="rId10" Type="http://schemas.openxmlformats.org/officeDocument/2006/relationships/image" Target="../media/image14.svg"/><Relationship Id="rId19" Type="http://schemas.openxmlformats.org/officeDocument/2006/relationships/image" Target="../media/image23.jpg"/><Relationship Id="rId4" Type="http://schemas.openxmlformats.org/officeDocument/2006/relationships/image" Target="../media/image9.jpg"/><Relationship Id="rId9" Type="http://schemas.openxmlformats.org/officeDocument/2006/relationships/image" Target="../media/image13.png"/><Relationship Id="rId14" Type="http://schemas.openxmlformats.org/officeDocument/2006/relationships/image" Target="../media/image18.png"/><Relationship Id="rId22" Type="http://schemas.openxmlformats.org/officeDocument/2006/relationships/image" Target="../media/image26.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mandatory)">
    <p:spTree>
      <p:nvGrpSpPr>
        <p:cNvPr id="1" name=""/>
        <p:cNvGrpSpPr/>
        <p:nvPr/>
      </p:nvGrpSpPr>
      <p:grpSpPr>
        <a:xfrm>
          <a:off x="0" y="0"/>
          <a:ext cx="0" cy="0"/>
          <a:chOff x="0" y="0"/>
          <a:chExt cx="0" cy="0"/>
        </a:xfrm>
      </p:grpSpPr>
      <p:pic>
        <p:nvPicPr>
          <p:cNvPr id="3" name="Imagen 2"/>
          <p:cNvPicPr>
            <a:picLocks noChangeAspect="1"/>
          </p:cNvPicPr>
          <p:nvPr userDrawn="1"/>
        </p:nvPicPr>
        <p:blipFill rotWithShape="1">
          <a:blip r:embed="rId2"/>
          <a:srcRect r="2907" b="2752"/>
          <a:stretch/>
        </p:blipFill>
        <p:spPr>
          <a:xfrm>
            <a:off x="1" y="0"/>
            <a:ext cx="12192000" cy="6869045"/>
          </a:xfrm>
          <a:prstGeom prst="rect">
            <a:avLst/>
          </a:prstGeom>
        </p:spPr>
      </p:pic>
      <p:sp>
        <p:nvSpPr>
          <p:cNvPr id="15" name="Marcador de texto 14"/>
          <p:cNvSpPr>
            <a:spLocks noGrp="1"/>
          </p:cNvSpPr>
          <p:nvPr>
            <p:ph type="body" sz="quarter" idx="10" hasCustomPrompt="1"/>
          </p:nvPr>
        </p:nvSpPr>
        <p:spPr>
          <a:xfrm>
            <a:off x="-1" y="2958438"/>
            <a:ext cx="9143999" cy="1216743"/>
          </a:xfrm>
          <a:solidFill>
            <a:schemeClr val="bg1">
              <a:lumMod val="95000"/>
              <a:alpha val="90000"/>
            </a:schemeClr>
          </a:solidFill>
        </p:spPr>
        <p:txBody>
          <a:bodyPr lIns="180000" tIns="72000" rIns="180000" bIns="72000" anchor="ctr" anchorCtr="0"/>
          <a:lstStyle>
            <a:lvl1pPr marL="0" indent="0">
              <a:buNone/>
              <a:defRPr sz="3600" baseline="0"/>
            </a:lvl1pPr>
          </a:lstStyle>
          <a:p>
            <a:pPr lvl="0"/>
            <a:r>
              <a:rPr lang="en-US" noProof="0" dirty="0"/>
              <a:t>Session Name</a:t>
            </a:r>
          </a:p>
        </p:txBody>
      </p:sp>
      <p:sp>
        <p:nvSpPr>
          <p:cNvPr id="16" name="Marcador de texto 14"/>
          <p:cNvSpPr>
            <a:spLocks noGrp="1"/>
          </p:cNvSpPr>
          <p:nvPr userDrawn="1">
            <p:ph type="body" sz="quarter" idx="11" hasCustomPrompt="1"/>
          </p:nvPr>
        </p:nvSpPr>
        <p:spPr>
          <a:xfrm>
            <a:off x="1" y="4175180"/>
            <a:ext cx="7386999" cy="609008"/>
          </a:xfrm>
          <a:solidFill>
            <a:schemeClr val="bg1">
              <a:lumMod val="95000"/>
              <a:alpha val="90000"/>
            </a:schemeClr>
          </a:solidFill>
          <a:ln>
            <a:noFill/>
          </a:ln>
        </p:spPr>
        <p:txBody>
          <a:bodyPr wrap="square" lIns="180000" tIns="72000" rIns="180000" bIns="72000" anchor="ctr" anchorCtr="0"/>
          <a:lstStyle>
            <a:lvl1pPr marL="0" indent="0">
              <a:buNone/>
              <a:defRPr sz="2000" b="1" baseline="0"/>
            </a:lvl1pPr>
          </a:lstStyle>
          <a:p>
            <a:pPr lvl="0"/>
            <a:r>
              <a:rPr lang="es-ES" dirty="0"/>
              <a:t>Speaker </a:t>
            </a:r>
            <a:r>
              <a:rPr lang="es-ES" dirty="0" err="1"/>
              <a:t>Name</a:t>
            </a:r>
            <a:endParaRPr lang="es-ES" dirty="0"/>
          </a:p>
        </p:txBody>
      </p:sp>
      <p:sp>
        <p:nvSpPr>
          <p:cNvPr id="21" name="CuadroTexto 20"/>
          <p:cNvSpPr txBox="1"/>
          <p:nvPr userDrawn="1"/>
        </p:nvSpPr>
        <p:spPr>
          <a:xfrm>
            <a:off x="10515601" y="5603084"/>
            <a:ext cx="1676400" cy="525886"/>
          </a:xfrm>
          <a:prstGeom prst="rect">
            <a:avLst/>
          </a:prstGeom>
          <a:solidFill>
            <a:schemeClr val="bg1">
              <a:lumMod val="95000"/>
              <a:alpha val="85000"/>
            </a:schemeClr>
          </a:solidFill>
        </p:spPr>
        <p:txBody>
          <a:bodyPr wrap="square" lIns="180000" tIns="108000" rIns="180000" bIns="108000" rtlCol="0">
            <a:spAutoFit/>
          </a:bodyPr>
          <a:lstStyle/>
          <a:p>
            <a:pPr algn="r"/>
            <a:r>
              <a:rPr lang="es-ES" sz="2000" spc="-70" dirty="0">
                <a:gradFill>
                  <a:gsLst>
                    <a:gs pos="2917">
                      <a:schemeClr val="bg2"/>
                    </a:gs>
                    <a:gs pos="95000">
                      <a:schemeClr val="bg2"/>
                    </a:gs>
                  </a:gsLst>
                  <a:lin ang="5400000" scaled="0"/>
                </a:gradFill>
                <a:latin typeface="+mj-lt"/>
              </a:rPr>
              <a:t>#</a:t>
            </a:r>
            <a:r>
              <a:rPr lang="en-US" sz="2000" spc="-70" noProof="0" dirty="0">
                <a:gradFill>
                  <a:gsLst>
                    <a:gs pos="2917">
                      <a:schemeClr val="bg2"/>
                    </a:gs>
                    <a:gs pos="95000">
                      <a:schemeClr val="bg2"/>
                    </a:gs>
                  </a:gsLst>
                  <a:lin ang="5400000" scaled="0"/>
                </a:gradFill>
                <a:latin typeface="+mj-lt"/>
              </a:rPr>
              <a:t>spsmad</a:t>
            </a:r>
          </a:p>
        </p:txBody>
      </p:sp>
      <p:pic>
        <p:nvPicPr>
          <p:cNvPr id="22" name="Imagen 21"/>
          <p:cNvPicPr>
            <a:picLocks noChangeAspect="1"/>
          </p:cNvPicPr>
          <p:nvPr userDrawn="1"/>
        </p:nvPicPr>
        <p:blipFill>
          <a:blip r:embed="rId3"/>
          <a:stretch>
            <a:fillRect/>
          </a:stretch>
        </p:blipFill>
        <p:spPr>
          <a:xfrm>
            <a:off x="10653745" y="5724565"/>
            <a:ext cx="348003" cy="282925"/>
          </a:xfrm>
          <a:prstGeom prst="rect">
            <a:avLst/>
          </a:prstGeom>
        </p:spPr>
      </p:pic>
      <p:sp>
        <p:nvSpPr>
          <p:cNvPr id="25" name="CuadroTexto 24"/>
          <p:cNvSpPr txBox="1"/>
          <p:nvPr userDrawn="1"/>
        </p:nvSpPr>
        <p:spPr>
          <a:xfrm>
            <a:off x="-2" y="4784188"/>
            <a:ext cx="7387002" cy="614413"/>
          </a:xfrm>
          <a:prstGeom prst="rect">
            <a:avLst/>
          </a:prstGeom>
          <a:solidFill>
            <a:schemeClr val="bg1">
              <a:lumMod val="95000"/>
              <a:alpha val="85000"/>
            </a:schemeClr>
          </a:solidFill>
        </p:spPr>
        <p:txBody>
          <a:bodyPr wrap="square" lIns="180000" tIns="72000" rIns="180000" bIns="72000" rtlCol="0" anchor="ctr" anchorCtr="0">
            <a:noAutofit/>
          </a:bodyPr>
          <a:lstStyle/>
          <a:p>
            <a:pPr lvl="0"/>
            <a:r>
              <a:rPr lang="en-US" sz="2000" b="0" noProof="0" dirty="0">
                <a:latin typeface="+mj-lt"/>
              </a:rPr>
              <a:t>May</a:t>
            </a:r>
            <a:r>
              <a:rPr lang="es-ES" sz="2000" b="0" dirty="0">
                <a:latin typeface="+mj-lt"/>
              </a:rPr>
              <a:t> 20</a:t>
            </a:r>
            <a:r>
              <a:rPr lang="en-US" sz="2000" b="0" baseline="30000" dirty="0" err="1">
                <a:latin typeface="+mj-lt"/>
              </a:rPr>
              <a:t>th</a:t>
            </a:r>
            <a:r>
              <a:rPr lang="en-US" sz="2000" b="0" dirty="0">
                <a:latin typeface="+mj-lt"/>
              </a:rPr>
              <a:t>, </a:t>
            </a:r>
            <a:r>
              <a:rPr lang="es-ES" sz="2000" b="0" dirty="0">
                <a:latin typeface="+mj-lt"/>
              </a:rPr>
              <a:t>2017</a:t>
            </a:r>
          </a:p>
        </p:txBody>
      </p:sp>
      <p:sp>
        <p:nvSpPr>
          <p:cNvPr id="6" name="Text Placeholder 9"/>
          <p:cNvSpPr txBox="1">
            <a:spLocks/>
          </p:cNvSpPr>
          <p:nvPr userDrawn="1"/>
        </p:nvSpPr>
        <p:spPr>
          <a:xfrm>
            <a:off x="7387001" y="4175180"/>
            <a:ext cx="4801144" cy="1226124"/>
          </a:xfrm>
          <a:prstGeom prst="rect">
            <a:avLst/>
          </a:prstGeom>
          <a:solidFill>
            <a:srgbClr val="0071BC"/>
          </a:solidFill>
        </p:spPr>
        <p:txBody>
          <a:bodyPr vert="horz" lIns="137196" tIns="102897" rIns="0" bIns="0" rtlCol="0">
            <a:normAutofit/>
          </a:bodyPr>
          <a:lstStyle>
            <a:lvl1pPr marL="0" marR="0" indent="0" algn="l" defTabSz="914363" rtl="0" eaLnBrk="1" fontAlgn="auto" latinLnBrk="0" hangingPunct="1">
              <a:lnSpc>
                <a:spcPct val="100000"/>
              </a:lnSpc>
              <a:spcBef>
                <a:spcPct val="20000"/>
              </a:spcBef>
              <a:spcAft>
                <a:spcPts val="0"/>
              </a:spcAft>
              <a:buClrTx/>
              <a:buSzPct val="80000"/>
              <a:buFontTx/>
              <a:buNone/>
              <a:tabLst/>
              <a:defRPr sz="1866" kern="1200" spc="-70" baseline="0">
                <a:solidFill>
                  <a:schemeClr val="tx1"/>
                </a:solidFill>
                <a:latin typeface="Segoe UI Light" panose="020B0502040204020203" pitchFamily="34" charset="0"/>
                <a:ea typeface="+mn-ea"/>
                <a:cs typeface="Segoe UI Light" panose="020B0502040204020203" pitchFamily="34" charset="0"/>
              </a:defRPr>
            </a:lvl1pPr>
            <a:lvl2pPr marL="0" marR="0" indent="0" algn="l" defTabSz="914363" rtl="0" eaLnBrk="1" fontAlgn="auto" latinLnBrk="0" hangingPunct="1">
              <a:lnSpc>
                <a:spcPct val="90000"/>
              </a:lnSpc>
              <a:spcBef>
                <a:spcPct val="20000"/>
              </a:spcBef>
              <a:spcAft>
                <a:spcPts val="0"/>
              </a:spcAft>
              <a:buClrTx/>
              <a:buSzPct val="90000"/>
              <a:buFontTx/>
              <a:buNone/>
              <a:tabLst/>
              <a:defRPr sz="1866" kern="1200" spc="0" baseline="0">
                <a:gradFill>
                  <a:gsLst>
                    <a:gs pos="1250">
                      <a:schemeClr val="bg2"/>
                    </a:gs>
                    <a:gs pos="100000">
                      <a:schemeClr val="bg2"/>
                    </a:gs>
                  </a:gsLst>
                  <a:lin ang="5400000" scaled="0"/>
                </a:gradFill>
                <a:latin typeface="Segoe Pro Light"/>
                <a:ea typeface="+mn-ea"/>
                <a:cs typeface="+mn-cs"/>
              </a:defRPr>
            </a:lvl2pPr>
            <a:lvl3pPr marL="0" marR="0" indent="0" algn="l" defTabSz="914363" rtl="0" eaLnBrk="1" fontAlgn="auto" latinLnBrk="0" hangingPunct="1">
              <a:lnSpc>
                <a:spcPct val="90000"/>
              </a:lnSpc>
              <a:spcBef>
                <a:spcPct val="20000"/>
              </a:spcBef>
              <a:spcAft>
                <a:spcPts val="0"/>
              </a:spcAft>
              <a:buClrTx/>
              <a:buSzPct val="90000"/>
              <a:buFontTx/>
              <a:buNone/>
              <a:tabLst>
                <a:tab pos="798513" algn="l"/>
              </a:tabLst>
              <a:defRPr sz="1866" kern="1200" spc="0" baseline="0">
                <a:gradFill>
                  <a:gsLst>
                    <a:gs pos="1250">
                      <a:schemeClr val="bg2"/>
                    </a:gs>
                    <a:gs pos="100000">
                      <a:schemeClr val="bg2"/>
                    </a:gs>
                  </a:gsLst>
                  <a:lin ang="5400000" scaled="0"/>
                </a:gradFill>
                <a:latin typeface="Segoe Pro Light"/>
                <a:ea typeface="+mn-ea"/>
                <a:cs typeface="+mn-cs"/>
              </a:defRPr>
            </a:lvl3pPr>
            <a:lvl4pPr marL="0" marR="0" indent="0" algn="l" defTabSz="914363" rtl="0" eaLnBrk="1" fontAlgn="auto" latinLnBrk="0" hangingPunct="1">
              <a:lnSpc>
                <a:spcPct val="90000"/>
              </a:lnSpc>
              <a:spcBef>
                <a:spcPct val="20000"/>
              </a:spcBef>
              <a:spcAft>
                <a:spcPts val="0"/>
              </a:spcAft>
              <a:buClrTx/>
              <a:buSzPct val="90000"/>
              <a:buFontTx/>
              <a:buNone/>
              <a:tabLst/>
              <a:defRPr sz="1866" kern="1200" spc="0" baseline="0">
                <a:gradFill>
                  <a:gsLst>
                    <a:gs pos="1250">
                      <a:schemeClr val="bg2"/>
                    </a:gs>
                    <a:gs pos="100000">
                      <a:schemeClr val="bg2"/>
                    </a:gs>
                  </a:gsLst>
                  <a:lin ang="5400000" scaled="0"/>
                </a:gradFill>
                <a:latin typeface="Segoe Pro Light"/>
                <a:ea typeface="+mn-ea"/>
                <a:cs typeface="+mn-cs"/>
              </a:defRPr>
            </a:lvl4pPr>
            <a:lvl5pPr marL="0" marR="0" indent="0" algn="l" defTabSz="914363" rtl="0" eaLnBrk="1" fontAlgn="auto" latinLnBrk="0" hangingPunct="1">
              <a:lnSpc>
                <a:spcPct val="90000"/>
              </a:lnSpc>
              <a:spcBef>
                <a:spcPct val="20000"/>
              </a:spcBef>
              <a:spcAft>
                <a:spcPts val="0"/>
              </a:spcAft>
              <a:buClrTx/>
              <a:buSzPct val="90000"/>
              <a:buFontTx/>
              <a:buNone/>
              <a:tabLst>
                <a:tab pos="1255713" algn="l"/>
              </a:tabLst>
              <a:defRPr sz="1866" kern="1200" spc="0" baseline="0">
                <a:gradFill>
                  <a:gsLst>
                    <a:gs pos="1250">
                      <a:schemeClr val="bg2"/>
                    </a:gs>
                    <a:gs pos="100000">
                      <a:schemeClr val="bg2"/>
                    </a:gs>
                  </a:gsLst>
                  <a:lin ang="5400000" scaled="0"/>
                </a:gradFill>
                <a:latin typeface="Segoe Pro Ligh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800" dirty="0"/>
          </a:p>
        </p:txBody>
      </p:sp>
      <p:pic>
        <p:nvPicPr>
          <p:cNvPr id="7" name="Picture 4" descr="http://www.matthiaseinig.de/wp-content/2013/11/SPSStockholm.png"/>
          <p:cNvPicPr>
            <a:picLocks noChangeAspect="1" noChangeArrowheads="1"/>
          </p:cNvPicPr>
          <p:nvPr userDrawn="1"/>
        </p:nvPicPr>
        <p:blipFill rotWithShape="1">
          <a:blip r:embed="rId4">
            <a:extLst>
              <a:ext uri="{28A0092B-C50C-407E-A947-70E740481C1C}">
                <a14:useLocalDpi xmlns:a14="http://schemas.microsoft.com/office/drawing/2010/main" val="0"/>
              </a:ext>
            </a:extLst>
          </a:blip>
          <a:srcRect b="20499"/>
          <a:stretch/>
        </p:blipFill>
        <p:spPr bwMode="auto">
          <a:xfrm>
            <a:off x="7486393" y="4223653"/>
            <a:ext cx="1238140" cy="984337"/>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1"/>
          <p:cNvSpPr txBox="1"/>
          <p:nvPr userDrawn="1"/>
        </p:nvSpPr>
        <p:spPr>
          <a:xfrm>
            <a:off x="8813923" y="4371265"/>
            <a:ext cx="3274831" cy="831253"/>
          </a:xfrm>
          <a:prstGeom prst="rect">
            <a:avLst/>
          </a:prstGeom>
          <a:noFill/>
        </p:spPr>
        <p:txBody>
          <a:bodyPr wrap="square" lIns="0" tIns="0" rIns="0" bIns="0" rtlCol="0">
            <a:spAutoFit/>
          </a:bodyPr>
          <a:lstStyle/>
          <a:p>
            <a:r>
              <a:rPr lang="ca-ES" sz="2701" b="1" spc="-53" dirty="0">
                <a:solidFill>
                  <a:schemeClr val="bg1"/>
                </a:solidFill>
                <a:latin typeface="+mj-lt"/>
              </a:rPr>
              <a:t>SharePoint </a:t>
            </a:r>
            <a:r>
              <a:rPr lang="en-US" sz="2701" b="1" spc="-53" noProof="0" dirty="0">
                <a:solidFill>
                  <a:schemeClr val="bg1"/>
                </a:solidFill>
                <a:latin typeface="+mj-lt"/>
              </a:rPr>
              <a:t>Saturday</a:t>
            </a:r>
            <a:r>
              <a:rPr lang="ca-ES" sz="2701" b="1" spc="-53" dirty="0">
                <a:solidFill>
                  <a:schemeClr val="bg1"/>
                </a:solidFill>
                <a:latin typeface="+mj-lt"/>
              </a:rPr>
              <a:t> Madrid</a:t>
            </a:r>
            <a:endParaRPr lang="es-ES" b="1" spc="-53" dirty="0">
              <a:solidFill>
                <a:schemeClr val="bg1"/>
              </a:solidFill>
              <a:latin typeface="+mj-lt"/>
            </a:endParaRPr>
          </a:p>
        </p:txBody>
      </p:sp>
    </p:spTree>
    <p:extLst>
      <p:ext uri="{BB962C8B-B14F-4D97-AF65-F5344CB8AC3E}">
        <p14:creationId xmlns:p14="http://schemas.microsoft.com/office/powerpoint/2010/main" val="34296997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8" y="1447799"/>
            <a:ext cx="11151917" cy="1975926"/>
          </a:xfrm>
          <a:prstGeom prst="rect">
            <a:avLst/>
          </a:prstGeom>
        </p:spPr>
        <p:txBody>
          <a:bodyPr/>
          <a:lstStyle>
            <a:lvl1pPr marL="0" indent="0">
              <a:spcBef>
                <a:spcPts val="1800"/>
              </a:spcBef>
              <a:buNone/>
              <a:defRPr sz="3001">
                <a:solidFill>
                  <a:srgbClr val="333333"/>
                </a:solidFill>
                <a:latin typeface="+mj-lt"/>
              </a:defRPr>
            </a:lvl1pPr>
            <a:lvl2pPr marL="0" indent="0">
              <a:buNone/>
              <a:defRPr sz="1500">
                <a:solidFill>
                  <a:srgbClr val="333333"/>
                </a:solidFill>
              </a:defRPr>
            </a:lvl2pPr>
            <a:lvl3pPr marL="173878"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p:txBody>
          <a:bodyPr/>
          <a:lstStyle>
            <a:lvl1pPr>
              <a:defRPr>
                <a:solidFill>
                  <a:schemeClr val="accent6"/>
                </a:solidFill>
              </a:defRPr>
            </a:lvl1pPr>
          </a:lstStyle>
          <a:p>
            <a:r>
              <a:rPr lang="en-US" dirty="0"/>
              <a:t>Click to edit Master title style</a:t>
            </a:r>
          </a:p>
        </p:txBody>
      </p:sp>
    </p:spTree>
    <p:extLst>
      <p:ext uri="{BB962C8B-B14F-4D97-AF65-F5344CB8AC3E}">
        <p14:creationId xmlns:p14="http://schemas.microsoft.com/office/powerpoint/2010/main" val="24146948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2"/>
            <a:ext cx="11151917" cy="747897"/>
          </a:xfrm>
        </p:spPr>
        <p:txBody>
          <a:bodyPr/>
          <a:lstStyle>
            <a:lvl1pPr>
              <a:defRPr>
                <a:solidFill>
                  <a:schemeClr val="accent6"/>
                </a:solidFill>
              </a:defRPr>
            </a:lvl1pPr>
          </a:lstStyle>
          <a:p>
            <a:r>
              <a:rPr lang="en-US" dirty="0"/>
              <a:t>Click to edit Master title style</a:t>
            </a:r>
          </a:p>
        </p:txBody>
      </p:sp>
      <p:sp>
        <p:nvSpPr>
          <p:cNvPr id="5" name="Text Placeholder 4"/>
          <p:cNvSpPr>
            <a:spLocks noGrp="1"/>
          </p:cNvSpPr>
          <p:nvPr>
            <p:ph type="body" sz="quarter" idx="10"/>
          </p:nvPr>
        </p:nvSpPr>
        <p:spPr>
          <a:xfrm>
            <a:off x="519248" y="1447799"/>
            <a:ext cx="11151917" cy="2043636"/>
          </a:xfrm>
          <a:prstGeom prst="rect">
            <a:avLst/>
          </a:prstGeom>
        </p:spPr>
        <p:txBody>
          <a:bodyPr/>
          <a:lstStyle>
            <a:lvl1pPr marL="213179" indent="-213179">
              <a:buFont typeface="Wingdings" pitchFamily="2" charset="2"/>
              <a:buChar char=""/>
              <a:defRPr sz="3001">
                <a:solidFill>
                  <a:srgbClr val="333333"/>
                </a:solidFill>
              </a:defRPr>
            </a:lvl1pPr>
            <a:lvl2pPr marL="388247" indent="-175069">
              <a:buFont typeface="Wingdings" pitchFamily="2" charset="2"/>
              <a:buChar char=""/>
              <a:defRPr>
                <a:solidFill>
                  <a:srgbClr val="333333"/>
                </a:solidFill>
                <a:latin typeface="+mn-lt"/>
              </a:defRPr>
            </a:lvl2pPr>
            <a:lvl3pPr marL="556171" indent="-167923">
              <a:buFont typeface="Wingdings" pitchFamily="2" charset="2"/>
              <a:buChar char=""/>
              <a:tabLst/>
              <a:defRPr>
                <a:solidFill>
                  <a:srgbClr val="333333"/>
                </a:solidFill>
                <a:latin typeface="+mn-lt"/>
              </a:defRPr>
            </a:lvl3pPr>
            <a:lvl4pPr marL="685983" indent="-129813">
              <a:buFont typeface="Wingdings" pitchFamily="2" charset="2"/>
              <a:buChar char=""/>
              <a:defRPr>
                <a:solidFill>
                  <a:srgbClr val="333333"/>
                </a:solidFill>
                <a:latin typeface="+mn-lt"/>
              </a:defRPr>
            </a:lvl4pPr>
            <a:lvl5pPr marL="815796" indent="-129813">
              <a:buFont typeface="Wingdings" pitchFamily="2" charset="2"/>
              <a:buChar char=""/>
              <a:tabLst/>
              <a:defRPr>
                <a:solidFill>
                  <a:srgbClr val="333333"/>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531968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6"/>
                </a:solidFill>
              </a:defRPr>
            </a:lvl1pPr>
          </a:lstStyle>
          <a:p>
            <a:r>
              <a:rPr lang="en-US" dirty="0"/>
              <a:t>Click to edit Master title style</a:t>
            </a:r>
          </a:p>
        </p:txBody>
      </p:sp>
      <p:sp>
        <p:nvSpPr>
          <p:cNvPr id="6" name="Text Placeholder 5"/>
          <p:cNvSpPr>
            <a:spLocks noGrp="1"/>
          </p:cNvSpPr>
          <p:nvPr>
            <p:ph type="body" sz="quarter" idx="11"/>
          </p:nvPr>
        </p:nvSpPr>
        <p:spPr>
          <a:xfrm>
            <a:off x="520836" y="1447802"/>
            <a:ext cx="5396365" cy="2462213"/>
          </a:xfrm>
        </p:spPr>
        <p:txBody>
          <a:bodyPr/>
          <a:lstStyle>
            <a:lvl1pPr marL="0" indent="0">
              <a:spcBef>
                <a:spcPts val="900"/>
              </a:spcBef>
              <a:buNone/>
              <a:defRPr sz="3001">
                <a:solidFill>
                  <a:schemeClr val="accent6"/>
                </a:solidFill>
                <a:latin typeface="+mj-lt"/>
              </a:defRPr>
            </a:lvl1pPr>
            <a:lvl2pPr marL="0" indent="0">
              <a:buNone/>
              <a:defRPr sz="1500">
                <a:solidFill>
                  <a:srgbClr val="333333"/>
                </a:solidFill>
              </a:defRPr>
            </a:lvl2pPr>
            <a:lvl3pPr marL="175069"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2"/>
          </p:nvPr>
        </p:nvSpPr>
        <p:spPr>
          <a:xfrm>
            <a:off x="6279563" y="1447802"/>
            <a:ext cx="5396365" cy="2462213"/>
          </a:xfrm>
        </p:spPr>
        <p:txBody>
          <a:bodyPr/>
          <a:lstStyle>
            <a:lvl1pPr marL="0" indent="0">
              <a:spcBef>
                <a:spcPts val="900"/>
              </a:spcBef>
              <a:buNone/>
              <a:defRPr lang="en-US" sz="3001" kern="1200" spc="-53" baseline="0" dirty="0" smtClean="0">
                <a:solidFill>
                  <a:schemeClr val="accent6"/>
                </a:solidFill>
                <a:latin typeface="+mj-lt"/>
                <a:ea typeface="+mn-ea"/>
                <a:cs typeface="+mn-cs"/>
              </a:defRPr>
            </a:lvl1pPr>
            <a:lvl2pPr marL="2382"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2pPr>
            <a:lvl3pPr marL="175069"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3pPr>
            <a:lvl4pPr marL="345373"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4pPr>
            <a:lvl5pPr marL="515678"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a:solidFill>
                  <a:srgbClr val="333333"/>
                </a:solidFill>
                <a:latin typeface="+mn-lt"/>
                <a:ea typeface="+mn-ea"/>
                <a:cs typeface="+mn-cs"/>
              </a:defRPr>
            </a:lvl5pPr>
          </a:lstStyle>
          <a:p>
            <a:pPr marL="0" marR="0" lvl="0"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6782336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6"/>
                </a:solidFill>
              </a:defRPr>
            </a:lvl1pPr>
          </a:lstStyle>
          <a:p>
            <a:r>
              <a:rPr lang="en-US" dirty="0"/>
              <a:t>Click to edit Master title style</a:t>
            </a:r>
          </a:p>
        </p:txBody>
      </p:sp>
      <p:sp>
        <p:nvSpPr>
          <p:cNvPr id="6" name="Text Placeholder 5"/>
          <p:cNvSpPr>
            <a:spLocks noGrp="1"/>
          </p:cNvSpPr>
          <p:nvPr>
            <p:ph type="body" sz="quarter" idx="11"/>
          </p:nvPr>
        </p:nvSpPr>
        <p:spPr>
          <a:xfrm>
            <a:off x="520836" y="1447802"/>
            <a:ext cx="5396365" cy="2462213"/>
          </a:xfrm>
        </p:spPr>
        <p:txBody>
          <a:bodyPr/>
          <a:lstStyle>
            <a:lvl1pPr marL="0" indent="0">
              <a:spcBef>
                <a:spcPts val="900"/>
              </a:spcBef>
              <a:buNone/>
              <a:defRPr sz="3001">
                <a:solidFill>
                  <a:srgbClr val="333333"/>
                </a:solidFill>
                <a:latin typeface="+mj-lt"/>
              </a:defRPr>
            </a:lvl1pPr>
            <a:lvl2pPr marL="0" indent="0">
              <a:buNone/>
              <a:defRPr sz="1500">
                <a:solidFill>
                  <a:srgbClr val="333333"/>
                </a:solidFill>
              </a:defRPr>
            </a:lvl2pPr>
            <a:lvl3pPr marL="175069"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2"/>
          </p:nvPr>
        </p:nvSpPr>
        <p:spPr>
          <a:xfrm>
            <a:off x="6279563" y="1447802"/>
            <a:ext cx="5396365" cy="2462213"/>
          </a:xfrm>
        </p:spPr>
        <p:txBody>
          <a:bodyPr/>
          <a:lstStyle>
            <a:lvl1pPr marL="0" indent="0">
              <a:spcBef>
                <a:spcPts val="900"/>
              </a:spcBef>
              <a:buNone/>
              <a:defRPr lang="en-US" sz="3001" kern="1200" spc="-53" baseline="0" dirty="0" smtClean="0">
                <a:solidFill>
                  <a:srgbClr val="333333"/>
                </a:solidFill>
                <a:latin typeface="+mj-lt"/>
                <a:ea typeface="+mn-ea"/>
                <a:cs typeface="+mn-cs"/>
              </a:defRPr>
            </a:lvl1pPr>
            <a:lvl2pPr marL="2382"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2pPr>
            <a:lvl3pPr marL="175069"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3pPr>
            <a:lvl4pPr marL="345373"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4pPr>
            <a:lvl5pPr marL="515678"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a:solidFill>
                  <a:srgbClr val="333333"/>
                </a:solidFill>
                <a:latin typeface="+mn-lt"/>
                <a:ea typeface="+mn-ea"/>
                <a:cs typeface="+mn-cs"/>
              </a:defRPr>
            </a:lvl5pPr>
          </a:lstStyle>
          <a:p>
            <a:pPr marL="0" marR="0" lvl="0"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6684351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6"/>
                </a:solidFill>
              </a:defRPr>
            </a:lvl1pPr>
          </a:lstStyle>
          <a:p>
            <a:r>
              <a:rPr lang="en-US" dirty="0"/>
              <a:t>Click to edit Master title style</a:t>
            </a:r>
          </a:p>
        </p:txBody>
      </p:sp>
      <p:sp>
        <p:nvSpPr>
          <p:cNvPr id="4" name="Text Placeholder 3"/>
          <p:cNvSpPr>
            <a:spLocks noGrp="1"/>
          </p:cNvSpPr>
          <p:nvPr>
            <p:ph type="body" sz="quarter" idx="10"/>
          </p:nvPr>
        </p:nvSpPr>
        <p:spPr>
          <a:xfrm>
            <a:off x="520836" y="1447801"/>
            <a:ext cx="5396365" cy="1389739"/>
          </a:xfrm>
        </p:spPr>
        <p:txBody>
          <a:bodyPr>
            <a:spAutoFit/>
          </a:bodyPr>
          <a:lstStyle>
            <a:lvl1pPr marL="219133" indent="-219133">
              <a:spcBef>
                <a:spcPts val="900"/>
              </a:spcBef>
              <a:buClr>
                <a:schemeClr val="bg2"/>
              </a:buClr>
              <a:buSzPct val="100000"/>
              <a:buFont typeface="Wingdings" pitchFamily="2" charset="2"/>
              <a:buChar char=""/>
              <a:defRPr lang="en-US" sz="2701" kern="1200" spc="-53" baseline="0" dirty="0" smtClean="0">
                <a:solidFill>
                  <a:srgbClr val="333333"/>
                </a:solidFill>
                <a:latin typeface="+mj-lt"/>
                <a:ea typeface="+mn-ea"/>
                <a:cs typeface="+mn-cs"/>
              </a:defRPr>
            </a:lvl1pPr>
            <a:lvl2pPr marL="390629" indent="-171496">
              <a:defRPr sz="1500">
                <a:solidFill>
                  <a:srgbClr val="333333"/>
                </a:solidFill>
              </a:defRPr>
            </a:lvl2pPr>
            <a:lvl3pPr marL="514487" indent="-123858">
              <a:tabLst/>
              <a:defRPr sz="1500">
                <a:solidFill>
                  <a:srgbClr val="333333"/>
                </a:solidFill>
              </a:defRPr>
            </a:lvl3pPr>
            <a:lvl4pPr marL="647873" indent="-133386">
              <a:defRPr>
                <a:solidFill>
                  <a:srgbClr val="333333"/>
                </a:solidFill>
              </a:defRPr>
            </a:lvl4pPr>
            <a:lvl5pPr marL="771731" indent="-123858">
              <a:tabLst/>
              <a:defRPr>
                <a:solidFill>
                  <a:srgbClr val="3333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1"/>
          </p:nvPr>
        </p:nvSpPr>
        <p:spPr>
          <a:xfrm>
            <a:off x="6279563" y="1447801"/>
            <a:ext cx="5396365" cy="1389739"/>
          </a:xfrm>
        </p:spPr>
        <p:txBody>
          <a:bodyPr>
            <a:spAutoFit/>
          </a:bodyPr>
          <a:lstStyle>
            <a:lvl1pPr marL="254862" indent="-254862">
              <a:spcBef>
                <a:spcPts val="900"/>
              </a:spcBef>
              <a:buClr>
                <a:schemeClr val="bg2"/>
              </a:buClr>
              <a:buFont typeface="Arial" pitchFamily="34" charset="0"/>
              <a:buChar char="•"/>
              <a:defRPr lang="en-US" sz="2701" kern="1200" spc="-53" baseline="0" dirty="0" smtClean="0">
                <a:solidFill>
                  <a:srgbClr val="333333"/>
                </a:solidFill>
                <a:latin typeface="+mj-lt"/>
                <a:ea typeface="+mn-ea"/>
                <a:cs typeface="+mn-cs"/>
              </a:defRPr>
            </a:lvl1pPr>
            <a:lvl2pPr marL="476377" indent="-257244">
              <a:defRPr lang="en-US" sz="1500" kern="1200" spc="0" baseline="0" dirty="0" smtClean="0">
                <a:solidFill>
                  <a:srgbClr val="333333"/>
                </a:solidFill>
                <a:latin typeface="+mn-lt"/>
                <a:ea typeface="+mn-ea"/>
                <a:cs typeface="+mn-cs"/>
              </a:defRPr>
            </a:lvl2pPr>
            <a:lvl3pPr marL="647873" indent="-257244">
              <a:defRPr lang="en-US" sz="1500" kern="1200" spc="0" baseline="0" dirty="0" smtClean="0">
                <a:solidFill>
                  <a:srgbClr val="333333"/>
                </a:solidFill>
                <a:latin typeface="+mn-lt"/>
                <a:ea typeface="+mn-ea"/>
                <a:cs typeface="+mn-cs"/>
              </a:defRPr>
            </a:lvl3pPr>
            <a:lvl4pPr marL="771731" indent="-257244">
              <a:defRPr lang="en-US" sz="1500" kern="1200" spc="0" baseline="0" dirty="0" smtClean="0">
                <a:solidFill>
                  <a:srgbClr val="333333"/>
                </a:solidFill>
                <a:latin typeface="+mn-lt"/>
                <a:ea typeface="+mn-ea"/>
                <a:cs typeface="+mn-cs"/>
              </a:defRPr>
            </a:lvl4pPr>
            <a:lvl5pPr marL="905116" indent="-257244">
              <a:defRPr lang="en-US" sz="1500" kern="1200" spc="0" baseline="0" dirty="0">
                <a:solidFill>
                  <a:srgbClr val="333333"/>
                </a:solidFill>
                <a:latin typeface="+mn-lt"/>
                <a:ea typeface="+mn-ea"/>
                <a:cs typeface="+mn-cs"/>
              </a:defRPr>
            </a:lvl5pPr>
          </a:lstStyle>
          <a:p>
            <a:pPr marL="219133" marR="0" lvl="0" indent="-219133" algn="l" defTabSz="685955" rtl="0" eaLnBrk="1" fontAlgn="auto" latinLnBrk="0" hangingPunct="1">
              <a:lnSpc>
                <a:spcPct val="90000"/>
              </a:lnSpc>
              <a:spcBef>
                <a:spcPts val="900"/>
              </a:spcBef>
              <a:spcAft>
                <a:spcPts val="0"/>
              </a:spcAft>
              <a:buClr>
                <a:schemeClr val="bg2"/>
              </a:buClr>
              <a:buSzPct val="100000"/>
              <a:buFont typeface="Wingdings" pitchFamily="2" charset="2"/>
              <a:buChar char=""/>
              <a:tabLst/>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936257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mp; Comparison,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6"/>
                </a:solidFill>
              </a:defRPr>
            </a:lvl1pPr>
          </a:lstStyle>
          <a:p>
            <a:r>
              <a:rPr lang="en-US" dirty="0"/>
              <a:t>Click to edit Master title style</a:t>
            </a:r>
          </a:p>
        </p:txBody>
      </p:sp>
      <p:sp>
        <p:nvSpPr>
          <p:cNvPr id="6" name="Text Placeholder 5"/>
          <p:cNvSpPr>
            <a:spLocks noGrp="1"/>
          </p:cNvSpPr>
          <p:nvPr>
            <p:ph type="body" sz="quarter" idx="11"/>
          </p:nvPr>
        </p:nvSpPr>
        <p:spPr>
          <a:xfrm>
            <a:off x="520836" y="1965602"/>
            <a:ext cx="5396365" cy="2027107"/>
          </a:xfrm>
        </p:spPr>
        <p:txBody>
          <a:bodyPr/>
          <a:lstStyle>
            <a:lvl1pPr marL="0" indent="0">
              <a:spcBef>
                <a:spcPts val="900"/>
              </a:spcBef>
              <a:buNone/>
              <a:defRPr sz="2401">
                <a:solidFill>
                  <a:schemeClr val="accent6"/>
                </a:solidFill>
                <a:latin typeface="+mj-lt"/>
              </a:defRPr>
            </a:lvl1pPr>
            <a:lvl2pPr marL="0" indent="0">
              <a:buNone/>
              <a:defRPr sz="1500">
                <a:solidFill>
                  <a:srgbClr val="333333"/>
                </a:solidFill>
              </a:defRPr>
            </a:lvl2pPr>
            <a:lvl3pPr marL="175069"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2"/>
          </p:nvPr>
        </p:nvSpPr>
        <p:spPr>
          <a:xfrm>
            <a:off x="6283636" y="1965602"/>
            <a:ext cx="5396365" cy="2027107"/>
          </a:xfrm>
        </p:spPr>
        <p:txBody>
          <a:bodyPr/>
          <a:lstStyle>
            <a:lvl1pPr marL="0" indent="0">
              <a:spcBef>
                <a:spcPts val="900"/>
              </a:spcBef>
              <a:buNone/>
              <a:defRPr lang="en-US" sz="2401" kern="1200" spc="-53" baseline="0" dirty="0" smtClean="0">
                <a:solidFill>
                  <a:schemeClr val="accent6"/>
                </a:solidFill>
                <a:latin typeface="+mj-lt"/>
                <a:ea typeface="+mn-ea"/>
                <a:cs typeface="+mn-cs"/>
              </a:defRPr>
            </a:lvl1pPr>
            <a:lvl2pPr marL="2382"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2pPr>
            <a:lvl3pPr marL="175069"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3pPr>
            <a:lvl4pPr marL="345373"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4pPr>
            <a:lvl5pPr marL="515678"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a:solidFill>
                  <a:srgbClr val="333333"/>
                </a:solidFill>
                <a:latin typeface="+mn-lt"/>
                <a:ea typeface="+mn-ea"/>
                <a:cs typeface="+mn-cs"/>
              </a:defRPr>
            </a:lvl5pPr>
          </a:lstStyle>
          <a:p>
            <a:pPr marL="0" marR="0" lvl="0"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8"/>
          <p:cNvSpPr>
            <a:spLocks noGrp="1"/>
          </p:cNvSpPr>
          <p:nvPr>
            <p:ph type="body" sz="quarter" idx="13"/>
          </p:nvPr>
        </p:nvSpPr>
        <p:spPr>
          <a:xfrm>
            <a:off x="520836" y="1447200"/>
            <a:ext cx="5396365" cy="441688"/>
          </a:xfrm>
        </p:spPr>
        <p:txBody>
          <a:bodyPr/>
          <a:lstStyle>
            <a:lvl1pPr marL="0" indent="0">
              <a:spcBef>
                <a:spcPts val="900"/>
              </a:spcBef>
              <a:buNone/>
              <a:defRPr lang="en-US" sz="2701" b="1" kern="1200" spc="-53" baseline="0" dirty="0" smtClean="0">
                <a:solidFill>
                  <a:schemeClr val="accent6"/>
                </a:solidFill>
                <a:latin typeface="+mj-lt"/>
                <a:ea typeface="+mn-ea"/>
                <a:cs typeface="+mn-cs"/>
              </a:defRPr>
            </a:lvl1pPr>
            <a:lvl2pPr marL="2382"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bg2"/>
                    </a:gs>
                    <a:gs pos="100000">
                      <a:schemeClr val="bg2"/>
                    </a:gs>
                  </a:gsLst>
                  <a:lin ang="5400000" scaled="0"/>
                </a:gradFill>
                <a:latin typeface="+mn-lt"/>
                <a:ea typeface="+mn-ea"/>
                <a:cs typeface="+mn-cs"/>
              </a:defRPr>
            </a:lvl2pPr>
            <a:lvl3pPr marL="175069"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bg2"/>
                    </a:gs>
                    <a:gs pos="100000">
                      <a:schemeClr val="bg2"/>
                    </a:gs>
                  </a:gsLst>
                  <a:lin ang="5400000" scaled="0"/>
                </a:gradFill>
                <a:latin typeface="+mn-lt"/>
                <a:ea typeface="+mn-ea"/>
                <a:cs typeface="+mn-cs"/>
              </a:defRPr>
            </a:lvl3pPr>
            <a:lvl4pPr marL="345373"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bg2"/>
                    </a:gs>
                    <a:gs pos="100000">
                      <a:schemeClr val="bg2"/>
                    </a:gs>
                  </a:gsLst>
                  <a:lin ang="5400000" scaled="0"/>
                </a:gradFill>
                <a:latin typeface="+mn-lt"/>
                <a:ea typeface="+mn-ea"/>
                <a:cs typeface="+mn-cs"/>
              </a:defRPr>
            </a:lvl4pPr>
            <a:lvl5pPr marL="515678"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a:gradFill>
                  <a:gsLst>
                    <a:gs pos="1250">
                      <a:schemeClr val="bg2"/>
                    </a:gs>
                    <a:gs pos="100000">
                      <a:schemeClr val="bg2"/>
                    </a:gs>
                  </a:gsLst>
                  <a:lin ang="5400000" scaled="0"/>
                </a:gradFill>
                <a:latin typeface="+mn-lt"/>
                <a:ea typeface="+mn-ea"/>
                <a:cs typeface="+mn-cs"/>
              </a:defRPr>
            </a:lvl5pPr>
          </a:lstStyle>
          <a:p>
            <a:pPr marL="0" marR="0" lvl="0"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dirty="0"/>
              <a:t>Click to edit Master text styles</a:t>
            </a:r>
          </a:p>
        </p:txBody>
      </p:sp>
      <p:sp>
        <p:nvSpPr>
          <p:cNvPr id="11" name="Text Placeholder 8"/>
          <p:cNvSpPr>
            <a:spLocks noGrp="1"/>
          </p:cNvSpPr>
          <p:nvPr>
            <p:ph type="body" sz="quarter" idx="14"/>
          </p:nvPr>
        </p:nvSpPr>
        <p:spPr>
          <a:xfrm>
            <a:off x="6283636" y="1447200"/>
            <a:ext cx="5396365" cy="441688"/>
          </a:xfrm>
        </p:spPr>
        <p:txBody>
          <a:bodyPr/>
          <a:lstStyle>
            <a:lvl1pPr marL="0" indent="0">
              <a:spcBef>
                <a:spcPts val="900"/>
              </a:spcBef>
              <a:buNone/>
              <a:defRPr lang="en-US" sz="2701" b="1" kern="1200" spc="-53" baseline="0" dirty="0" smtClean="0">
                <a:solidFill>
                  <a:schemeClr val="accent6"/>
                </a:solidFill>
                <a:latin typeface="+mj-lt"/>
                <a:ea typeface="+mn-ea"/>
                <a:cs typeface="+mn-cs"/>
              </a:defRPr>
            </a:lvl1pPr>
            <a:lvl2pPr marL="2382"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bg2"/>
                    </a:gs>
                    <a:gs pos="100000">
                      <a:schemeClr val="bg2"/>
                    </a:gs>
                  </a:gsLst>
                  <a:lin ang="5400000" scaled="0"/>
                </a:gradFill>
                <a:latin typeface="+mn-lt"/>
                <a:ea typeface="+mn-ea"/>
                <a:cs typeface="+mn-cs"/>
              </a:defRPr>
            </a:lvl2pPr>
            <a:lvl3pPr marL="175069"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bg2"/>
                    </a:gs>
                    <a:gs pos="100000">
                      <a:schemeClr val="bg2"/>
                    </a:gs>
                  </a:gsLst>
                  <a:lin ang="5400000" scaled="0"/>
                </a:gradFill>
                <a:latin typeface="+mn-lt"/>
                <a:ea typeface="+mn-ea"/>
                <a:cs typeface="+mn-cs"/>
              </a:defRPr>
            </a:lvl3pPr>
            <a:lvl4pPr marL="345373"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bg2"/>
                    </a:gs>
                    <a:gs pos="100000">
                      <a:schemeClr val="bg2"/>
                    </a:gs>
                  </a:gsLst>
                  <a:lin ang="5400000" scaled="0"/>
                </a:gradFill>
                <a:latin typeface="+mn-lt"/>
                <a:ea typeface="+mn-ea"/>
                <a:cs typeface="+mn-cs"/>
              </a:defRPr>
            </a:lvl4pPr>
            <a:lvl5pPr marL="515678"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a:gradFill>
                  <a:gsLst>
                    <a:gs pos="1250">
                      <a:schemeClr val="bg2"/>
                    </a:gs>
                    <a:gs pos="100000">
                      <a:schemeClr val="bg2"/>
                    </a:gs>
                  </a:gsLst>
                  <a:lin ang="5400000" scaled="0"/>
                </a:gradFill>
                <a:latin typeface="+mn-lt"/>
                <a:ea typeface="+mn-ea"/>
                <a:cs typeface="+mn-cs"/>
              </a:defRPr>
            </a:lvl5pPr>
          </a:lstStyle>
          <a:p>
            <a:pPr marL="0" marR="0" lvl="0"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dirty="0"/>
              <a:t>Click to edit Master text styles</a:t>
            </a:r>
          </a:p>
        </p:txBody>
      </p:sp>
    </p:spTree>
    <p:extLst>
      <p:ext uri="{BB962C8B-B14F-4D97-AF65-F5344CB8AC3E}">
        <p14:creationId xmlns:p14="http://schemas.microsoft.com/office/powerpoint/2010/main" val="27848472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mp; Comparison,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6"/>
                </a:solidFill>
              </a:defRPr>
            </a:lvl1pPr>
          </a:lstStyle>
          <a:p>
            <a:r>
              <a:rPr lang="en-US" dirty="0"/>
              <a:t>Click to edit Master title style</a:t>
            </a:r>
          </a:p>
        </p:txBody>
      </p:sp>
      <p:sp>
        <p:nvSpPr>
          <p:cNvPr id="6" name="Text Placeholder 5"/>
          <p:cNvSpPr>
            <a:spLocks noGrp="1"/>
          </p:cNvSpPr>
          <p:nvPr>
            <p:ph type="body" sz="quarter" idx="11"/>
          </p:nvPr>
        </p:nvSpPr>
        <p:spPr>
          <a:xfrm>
            <a:off x="520836" y="1965602"/>
            <a:ext cx="5396365" cy="2462213"/>
          </a:xfrm>
        </p:spPr>
        <p:txBody>
          <a:bodyPr/>
          <a:lstStyle>
            <a:lvl1pPr marL="0" indent="0">
              <a:spcBef>
                <a:spcPts val="900"/>
              </a:spcBef>
              <a:buNone/>
              <a:defRPr sz="2401">
                <a:solidFill>
                  <a:srgbClr val="333333"/>
                </a:solidFill>
                <a:latin typeface="+mj-lt"/>
              </a:defRPr>
            </a:lvl1pPr>
            <a:lvl2pPr marL="0" indent="0">
              <a:buNone/>
              <a:defRPr sz="1500">
                <a:solidFill>
                  <a:srgbClr val="333333"/>
                </a:solidFill>
              </a:defRPr>
            </a:lvl2pPr>
            <a:lvl3pPr marL="175069"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2"/>
          </p:nvPr>
        </p:nvSpPr>
        <p:spPr>
          <a:xfrm>
            <a:off x="6283636" y="1965602"/>
            <a:ext cx="5396365" cy="2462213"/>
          </a:xfrm>
        </p:spPr>
        <p:txBody>
          <a:bodyPr/>
          <a:lstStyle>
            <a:lvl1pPr marL="0" indent="0">
              <a:spcBef>
                <a:spcPts val="900"/>
              </a:spcBef>
              <a:buNone/>
              <a:defRPr lang="en-US" sz="2401" kern="1200" spc="-53" baseline="0" dirty="0" smtClean="0">
                <a:solidFill>
                  <a:srgbClr val="333333"/>
                </a:solidFill>
                <a:latin typeface="+mj-lt"/>
                <a:ea typeface="+mn-ea"/>
                <a:cs typeface="+mn-cs"/>
              </a:defRPr>
            </a:lvl1pPr>
            <a:lvl2pPr marL="2382"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2pPr>
            <a:lvl3pPr marL="175069"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3pPr>
            <a:lvl4pPr marL="345373"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4pPr>
            <a:lvl5pPr marL="515678"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a:solidFill>
                  <a:srgbClr val="333333"/>
                </a:solidFill>
                <a:latin typeface="+mn-lt"/>
                <a:ea typeface="+mn-ea"/>
                <a:cs typeface="+mn-cs"/>
              </a:defRPr>
            </a:lvl5pPr>
          </a:lstStyle>
          <a:p>
            <a:pPr marL="0" marR="0" lvl="0"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5"/>
          <p:cNvSpPr>
            <a:spLocks noGrp="1"/>
          </p:cNvSpPr>
          <p:nvPr>
            <p:ph type="body" sz="quarter" idx="13"/>
          </p:nvPr>
        </p:nvSpPr>
        <p:spPr>
          <a:xfrm>
            <a:off x="522136" y="1447200"/>
            <a:ext cx="5396365" cy="442800"/>
          </a:xfrm>
        </p:spPr>
        <p:txBody>
          <a:bodyPr/>
          <a:lstStyle>
            <a:lvl1pPr marL="0" indent="0">
              <a:spcBef>
                <a:spcPts val="900"/>
              </a:spcBef>
              <a:buNone/>
              <a:defRPr sz="2701" b="1">
                <a:solidFill>
                  <a:srgbClr val="333333"/>
                </a:solidFill>
                <a:latin typeface="+mj-lt"/>
              </a:defRPr>
            </a:lvl1pPr>
            <a:lvl2pPr marL="0" indent="0">
              <a:buNone/>
              <a:defRPr sz="1500">
                <a:gradFill>
                  <a:gsLst>
                    <a:gs pos="1000">
                      <a:schemeClr val="bg2"/>
                    </a:gs>
                    <a:gs pos="98000">
                      <a:schemeClr val="bg2"/>
                    </a:gs>
                  </a:gsLst>
                  <a:lin ang="5400000" scaled="0"/>
                </a:gradFill>
              </a:defRPr>
            </a:lvl2pPr>
            <a:lvl3pPr marL="175069" indent="0">
              <a:buNone/>
              <a:defRPr sz="1500">
                <a:gradFill>
                  <a:gsLst>
                    <a:gs pos="1000">
                      <a:schemeClr val="bg2"/>
                    </a:gs>
                    <a:gs pos="98000">
                      <a:schemeClr val="bg2"/>
                    </a:gs>
                  </a:gsLst>
                  <a:lin ang="5400000" scaled="0"/>
                </a:gradFill>
              </a:defRPr>
            </a:lvl3pPr>
            <a:lvl4pPr marL="342991" indent="0">
              <a:buNone/>
              <a:defRPr sz="1500">
                <a:gradFill>
                  <a:gsLst>
                    <a:gs pos="1000">
                      <a:schemeClr val="bg2"/>
                    </a:gs>
                    <a:gs pos="98000">
                      <a:schemeClr val="bg2"/>
                    </a:gs>
                  </a:gsLst>
                  <a:lin ang="5400000" scaled="0"/>
                </a:gradFill>
              </a:defRPr>
            </a:lvl4pPr>
            <a:lvl5pPr marL="520442" indent="0">
              <a:buNone/>
              <a:defRPr sz="1500">
                <a:gradFill>
                  <a:gsLst>
                    <a:gs pos="1000">
                      <a:schemeClr val="bg2"/>
                    </a:gs>
                    <a:gs pos="98000">
                      <a:schemeClr val="bg2"/>
                    </a:gs>
                  </a:gsLst>
                  <a:lin ang="5400000" scaled="0"/>
                </a:gradFill>
              </a:defRPr>
            </a:lvl5pPr>
          </a:lstStyle>
          <a:p>
            <a:pPr lvl="0"/>
            <a:r>
              <a:rPr lang="en-US" dirty="0"/>
              <a:t>Click to edit Master text styles</a:t>
            </a:r>
          </a:p>
        </p:txBody>
      </p:sp>
      <p:sp>
        <p:nvSpPr>
          <p:cNvPr id="8" name="Text Placeholder 5"/>
          <p:cNvSpPr>
            <a:spLocks noGrp="1"/>
          </p:cNvSpPr>
          <p:nvPr>
            <p:ph type="body" sz="quarter" idx="14"/>
          </p:nvPr>
        </p:nvSpPr>
        <p:spPr>
          <a:xfrm>
            <a:off x="6283636" y="1447800"/>
            <a:ext cx="5396365" cy="442800"/>
          </a:xfrm>
        </p:spPr>
        <p:txBody>
          <a:bodyPr/>
          <a:lstStyle>
            <a:lvl1pPr marL="0" indent="0">
              <a:spcBef>
                <a:spcPts val="900"/>
              </a:spcBef>
              <a:buNone/>
              <a:defRPr sz="2701" b="1">
                <a:solidFill>
                  <a:srgbClr val="333333"/>
                </a:solidFill>
                <a:latin typeface="+mj-lt"/>
              </a:defRPr>
            </a:lvl1pPr>
            <a:lvl2pPr marL="0" indent="0">
              <a:buNone/>
              <a:defRPr sz="1500">
                <a:gradFill>
                  <a:gsLst>
                    <a:gs pos="1000">
                      <a:schemeClr val="bg2"/>
                    </a:gs>
                    <a:gs pos="98000">
                      <a:schemeClr val="bg2"/>
                    </a:gs>
                  </a:gsLst>
                  <a:lin ang="5400000" scaled="0"/>
                </a:gradFill>
              </a:defRPr>
            </a:lvl2pPr>
            <a:lvl3pPr marL="175069" indent="0">
              <a:buNone/>
              <a:defRPr sz="1500">
                <a:gradFill>
                  <a:gsLst>
                    <a:gs pos="1000">
                      <a:schemeClr val="bg2"/>
                    </a:gs>
                    <a:gs pos="98000">
                      <a:schemeClr val="bg2"/>
                    </a:gs>
                  </a:gsLst>
                  <a:lin ang="5400000" scaled="0"/>
                </a:gradFill>
              </a:defRPr>
            </a:lvl3pPr>
            <a:lvl4pPr marL="342991" indent="0">
              <a:buNone/>
              <a:defRPr sz="1500">
                <a:gradFill>
                  <a:gsLst>
                    <a:gs pos="1000">
                      <a:schemeClr val="bg2"/>
                    </a:gs>
                    <a:gs pos="98000">
                      <a:schemeClr val="bg2"/>
                    </a:gs>
                  </a:gsLst>
                  <a:lin ang="5400000" scaled="0"/>
                </a:gradFill>
              </a:defRPr>
            </a:lvl4pPr>
            <a:lvl5pPr marL="520442" indent="0">
              <a:buNone/>
              <a:defRPr sz="1500">
                <a:gradFill>
                  <a:gsLst>
                    <a:gs pos="1000">
                      <a:schemeClr val="bg2"/>
                    </a:gs>
                    <a:gs pos="98000">
                      <a:schemeClr val="bg2"/>
                    </a:gs>
                  </a:gsLst>
                  <a:lin ang="5400000" scaled="0"/>
                </a:gradFill>
              </a:defRPr>
            </a:lvl5pPr>
          </a:lstStyle>
          <a:p>
            <a:pPr lvl="0"/>
            <a:r>
              <a:rPr lang="en-US" dirty="0"/>
              <a:t>Click to edit Master text styles</a:t>
            </a:r>
          </a:p>
        </p:txBody>
      </p:sp>
    </p:spTree>
    <p:extLst>
      <p:ext uri="{BB962C8B-B14F-4D97-AF65-F5344CB8AC3E}">
        <p14:creationId xmlns:p14="http://schemas.microsoft.com/office/powerpoint/2010/main" val="382632786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mp; Comparison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6"/>
                </a:solidFill>
              </a:defRPr>
            </a:lvl1pPr>
          </a:lstStyle>
          <a:p>
            <a:r>
              <a:rPr lang="en-US" dirty="0"/>
              <a:t>Click to edit Master title style</a:t>
            </a:r>
          </a:p>
        </p:txBody>
      </p:sp>
      <p:sp>
        <p:nvSpPr>
          <p:cNvPr id="4" name="Text Placeholder 3"/>
          <p:cNvSpPr>
            <a:spLocks noGrp="1"/>
          </p:cNvSpPr>
          <p:nvPr>
            <p:ph type="body" sz="quarter" idx="10"/>
          </p:nvPr>
        </p:nvSpPr>
        <p:spPr>
          <a:xfrm>
            <a:off x="522136" y="1966801"/>
            <a:ext cx="5396365" cy="1389739"/>
          </a:xfrm>
        </p:spPr>
        <p:txBody>
          <a:bodyPr>
            <a:spAutoFit/>
          </a:bodyPr>
          <a:lstStyle>
            <a:lvl1pPr marL="219133" indent="-219133">
              <a:spcBef>
                <a:spcPts val="900"/>
              </a:spcBef>
              <a:buClr>
                <a:schemeClr val="bg2"/>
              </a:buClr>
              <a:buSzPct val="100000"/>
              <a:buFont typeface="Wingdings" pitchFamily="2" charset="2"/>
              <a:buChar char=""/>
              <a:defRPr lang="en-US" sz="2701" kern="1200" spc="-53" baseline="0" dirty="0" smtClean="0">
                <a:solidFill>
                  <a:srgbClr val="333333"/>
                </a:solidFill>
                <a:latin typeface="+mj-lt"/>
                <a:ea typeface="+mn-ea"/>
                <a:cs typeface="+mn-cs"/>
              </a:defRPr>
            </a:lvl1pPr>
            <a:lvl2pPr marL="390629" indent="-171496">
              <a:defRPr sz="1500">
                <a:solidFill>
                  <a:srgbClr val="333333"/>
                </a:solidFill>
              </a:defRPr>
            </a:lvl2pPr>
            <a:lvl3pPr marL="514487" indent="-123858">
              <a:tabLst/>
              <a:defRPr sz="1500">
                <a:solidFill>
                  <a:srgbClr val="333333"/>
                </a:solidFill>
              </a:defRPr>
            </a:lvl3pPr>
            <a:lvl4pPr marL="647873" indent="-133386">
              <a:defRPr>
                <a:solidFill>
                  <a:srgbClr val="333333"/>
                </a:solidFill>
              </a:defRPr>
            </a:lvl4pPr>
            <a:lvl5pPr marL="771731" indent="-123858">
              <a:tabLst/>
              <a:defRPr>
                <a:solidFill>
                  <a:srgbClr val="3333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1"/>
          </p:nvPr>
        </p:nvSpPr>
        <p:spPr>
          <a:xfrm>
            <a:off x="6284327" y="1965601"/>
            <a:ext cx="5396365" cy="1389739"/>
          </a:xfrm>
        </p:spPr>
        <p:txBody>
          <a:bodyPr>
            <a:spAutoFit/>
          </a:bodyPr>
          <a:lstStyle>
            <a:lvl1pPr marL="254862" indent="-254862">
              <a:spcBef>
                <a:spcPts val="900"/>
              </a:spcBef>
              <a:buClr>
                <a:schemeClr val="bg2"/>
              </a:buClr>
              <a:buFont typeface="Arial" pitchFamily="34" charset="0"/>
              <a:buChar char="•"/>
              <a:defRPr lang="en-US" sz="2701" kern="1200" spc="-53" baseline="0" dirty="0" smtClean="0">
                <a:solidFill>
                  <a:srgbClr val="333333"/>
                </a:solidFill>
                <a:latin typeface="+mj-lt"/>
                <a:ea typeface="+mn-ea"/>
                <a:cs typeface="+mn-cs"/>
              </a:defRPr>
            </a:lvl1pPr>
            <a:lvl2pPr marL="476377" indent="-257244">
              <a:defRPr lang="en-US" sz="1500" kern="1200" spc="0" baseline="0" dirty="0" smtClean="0">
                <a:solidFill>
                  <a:srgbClr val="333333"/>
                </a:solidFill>
                <a:latin typeface="+mn-lt"/>
                <a:ea typeface="+mn-ea"/>
                <a:cs typeface="+mn-cs"/>
              </a:defRPr>
            </a:lvl2pPr>
            <a:lvl3pPr marL="647873" indent="-257244">
              <a:defRPr lang="en-US" sz="1500" kern="1200" spc="0" baseline="0" dirty="0" smtClean="0">
                <a:solidFill>
                  <a:srgbClr val="333333"/>
                </a:solidFill>
                <a:latin typeface="+mn-lt"/>
                <a:ea typeface="+mn-ea"/>
                <a:cs typeface="+mn-cs"/>
              </a:defRPr>
            </a:lvl3pPr>
            <a:lvl4pPr marL="771731" indent="-257244">
              <a:defRPr lang="en-US" sz="1500" kern="1200" spc="0" baseline="0" dirty="0" smtClean="0">
                <a:solidFill>
                  <a:srgbClr val="333333"/>
                </a:solidFill>
                <a:latin typeface="+mn-lt"/>
                <a:ea typeface="+mn-ea"/>
                <a:cs typeface="+mn-cs"/>
              </a:defRPr>
            </a:lvl4pPr>
            <a:lvl5pPr marL="905116" indent="-257244">
              <a:defRPr lang="en-US" sz="1500" kern="1200" spc="0" baseline="0" dirty="0">
                <a:solidFill>
                  <a:srgbClr val="333333"/>
                </a:solidFill>
                <a:latin typeface="+mn-lt"/>
                <a:ea typeface="+mn-ea"/>
                <a:cs typeface="+mn-cs"/>
              </a:defRPr>
            </a:lvl5pPr>
          </a:lstStyle>
          <a:p>
            <a:pPr marL="219133" marR="0" lvl="0" indent="-219133" algn="l" defTabSz="685955" rtl="0" eaLnBrk="1" fontAlgn="auto" latinLnBrk="0" hangingPunct="1">
              <a:lnSpc>
                <a:spcPct val="90000"/>
              </a:lnSpc>
              <a:spcBef>
                <a:spcPts val="900"/>
              </a:spcBef>
              <a:spcAft>
                <a:spcPts val="0"/>
              </a:spcAft>
              <a:buClr>
                <a:schemeClr val="bg2"/>
              </a:buClr>
              <a:buSzPct val="100000"/>
              <a:buFont typeface="Wingdings" pitchFamily="2" charset="2"/>
              <a:buChar char=""/>
              <a:tabLst/>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522136" y="1447800"/>
            <a:ext cx="5396365" cy="442800"/>
          </a:xfrm>
        </p:spPr>
        <p:txBody>
          <a:bodyPr/>
          <a:lstStyle>
            <a:lvl1pPr marL="0" indent="0">
              <a:spcBef>
                <a:spcPts val="900"/>
              </a:spcBef>
              <a:buNone/>
              <a:defRPr sz="2701" b="1">
                <a:solidFill>
                  <a:srgbClr val="333333"/>
                </a:solidFill>
                <a:latin typeface="+mj-lt"/>
              </a:defRPr>
            </a:lvl1pPr>
            <a:lvl2pPr marL="0" indent="0">
              <a:buNone/>
              <a:defRPr sz="1500">
                <a:gradFill>
                  <a:gsLst>
                    <a:gs pos="1000">
                      <a:schemeClr val="bg2"/>
                    </a:gs>
                    <a:gs pos="98000">
                      <a:schemeClr val="bg2"/>
                    </a:gs>
                  </a:gsLst>
                  <a:lin ang="5400000" scaled="0"/>
                </a:gradFill>
              </a:defRPr>
            </a:lvl2pPr>
            <a:lvl3pPr marL="175069" indent="0">
              <a:buNone/>
              <a:defRPr sz="1500">
                <a:gradFill>
                  <a:gsLst>
                    <a:gs pos="1000">
                      <a:schemeClr val="bg2"/>
                    </a:gs>
                    <a:gs pos="98000">
                      <a:schemeClr val="bg2"/>
                    </a:gs>
                  </a:gsLst>
                  <a:lin ang="5400000" scaled="0"/>
                </a:gradFill>
              </a:defRPr>
            </a:lvl3pPr>
            <a:lvl4pPr marL="342991" indent="0">
              <a:buNone/>
              <a:defRPr sz="1500">
                <a:gradFill>
                  <a:gsLst>
                    <a:gs pos="1000">
                      <a:schemeClr val="bg2"/>
                    </a:gs>
                    <a:gs pos="98000">
                      <a:schemeClr val="bg2"/>
                    </a:gs>
                  </a:gsLst>
                  <a:lin ang="5400000" scaled="0"/>
                </a:gradFill>
              </a:defRPr>
            </a:lvl4pPr>
            <a:lvl5pPr marL="520442" indent="0">
              <a:buNone/>
              <a:defRPr sz="1500">
                <a:gradFill>
                  <a:gsLst>
                    <a:gs pos="1000">
                      <a:schemeClr val="bg2"/>
                    </a:gs>
                    <a:gs pos="98000">
                      <a:schemeClr val="bg2"/>
                    </a:gs>
                  </a:gsLst>
                  <a:lin ang="5400000" scaled="0"/>
                </a:gradFill>
              </a:defRPr>
            </a:lvl5pPr>
          </a:lstStyle>
          <a:p>
            <a:pPr lvl="0"/>
            <a:r>
              <a:rPr lang="en-US" dirty="0"/>
              <a:t>Click to edit Master text styles</a:t>
            </a:r>
          </a:p>
        </p:txBody>
      </p:sp>
      <p:sp>
        <p:nvSpPr>
          <p:cNvPr id="8" name="Text Placeholder 5"/>
          <p:cNvSpPr>
            <a:spLocks noGrp="1"/>
          </p:cNvSpPr>
          <p:nvPr>
            <p:ph type="body" sz="quarter" idx="14"/>
          </p:nvPr>
        </p:nvSpPr>
        <p:spPr>
          <a:xfrm>
            <a:off x="6283636" y="1447800"/>
            <a:ext cx="5396365" cy="442800"/>
          </a:xfrm>
        </p:spPr>
        <p:txBody>
          <a:bodyPr/>
          <a:lstStyle>
            <a:lvl1pPr marL="0" indent="0">
              <a:spcBef>
                <a:spcPts val="900"/>
              </a:spcBef>
              <a:buNone/>
              <a:defRPr sz="2701" b="1">
                <a:solidFill>
                  <a:srgbClr val="333333"/>
                </a:solidFill>
                <a:latin typeface="+mj-lt"/>
              </a:defRPr>
            </a:lvl1pPr>
            <a:lvl2pPr marL="0" indent="0">
              <a:buNone/>
              <a:defRPr sz="1500">
                <a:gradFill>
                  <a:gsLst>
                    <a:gs pos="1000">
                      <a:schemeClr val="bg2"/>
                    </a:gs>
                    <a:gs pos="98000">
                      <a:schemeClr val="bg2"/>
                    </a:gs>
                  </a:gsLst>
                  <a:lin ang="5400000" scaled="0"/>
                </a:gradFill>
              </a:defRPr>
            </a:lvl2pPr>
            <a:lvl3pPr marL="175069" indent="0">
              <a:buNone/>
              <a:defRPr sz="1500">
                <a:gradFill>
                  <a:gsLst>
                    <a:gs pos="1000">
                      <a:schemeClr val="bg2"/>
                    </a:gs>
                    <a:gs pos="98000">
                      <a:schemeClr val="bg2"/>
                    </a:gs>
                  </a:gsLst>
                  <a:lin ang="5400000" scaled="0"/>
                </a:gradFill>
              </a:defRPr>
            </a:lvl3pPr>
            <a:lvl4pPr marL="342991" indent="0">
              <a:buNone/>
              <a:defRPr sz="1500">
                <a:gradFill>
                  <a:gsLst>
                    <a:gs pos="1000">
                      <a:schemeClr val="bg2"/>
                    </a:gs>
                    <a:gs pos="98000">
                      <a:schemeClr val="bg2"/>
                    </a:gs>
                  </a:gsLst>
                  <a:lin ang="5400000" scaled="0"/>
                </a:gradFill>
              </a:defRPr>
            </a:lvl4pPr>
            <a:lvl5pPr marL="520442" indent="0">
              <a:buNone/>
              <a:defRPr sz="1500">
                <a:gradFill>
                  <a:gsLst>
                    <a:gs pos="1000">
                      <a:schemeClr val="bg2"/>
                    </a:gs>
                    <a:gs pos="98000">
                      <a:schemeClr val="bg2"/>
                    </a:gs>
                  </a:gsLst>
                  <a:lin ang="5400000" scaled="0"/>
                </a:gradFill>
              </a:defRPr>
            </a:lvl5pPr>
          </a:lstStyle>
          <a:p>
            <a:pPr lvl="0"/>
            <a:r>
              <a:rPr lang="en-US" dirty="0"/>
              <a:t>Click to edit Master text styles</a:t>
            </a:r>
          </a:p>
        </p:txBody>
      </p:sp>
    </p:spTree>
    <p:extLst>
      <p:ext uri="{BB962C8B-B14F-4D97-AF65-F5344CB8AC3E}">
        <p14:creationId xmlns:p14="http://schemas.microsoft.com/office/powerpoint/2010/main" val="156428846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520835" y="1447802"/>
            <a:ext cx="5434948" cy="1661993"/>
          </a:xfrm>
          <a:prstGeom prst="rect">
            <a:avLst/>
          </a:prstGeom>
        </p:spPr>
        <p:txBody>
          <a:bodyPr>
            <a:noAutofit/>
          </a:bodyPr>
          <a:lstStyle>
            <a:lvl1pPr marL="0" indent="0">
              <a:buNone/>
              <a:defRPr sz="3001" b="0" cap="none" baseline="0">
                <a:solidFill>
                  <a:schemeClr val="accent6"/>
                </a:solidFill>
                <a:latin typeface="+mj-lt"/>
              </a:defRPr>
            </a:lvl1pPr>
            <a:lvl2pPr marL="457242" indent="0">
              <a:buNone/>
              <a:defRPr sz="2026" b="1"/>
            </a:lvl2pPr>
            <a:lvl3pPr marL="914484" indent="0">
              <a:buNone/>
              <a:defRPr sz="1800" b="1"/>
            </a:lvl3pPr>
            <a:lvl4pPr marL="1371726" indent="0">
              <a:buNone/>
              <a:defRPr sz="1575" b="1"/>
            </a:lvl4pPr>
            <a:lvl5pPr marL="1828967" indent="0">
              <a:buNone/>
              <a:defRPr sz="1575" b="1"/>
            </a:lvl5pPr>
            <a:lvl6pPr marL="2286210" indent="0">
              <a:buNone/>
              <a:defRPr sz="1575" b="1"/>
            </a:lvl6pPr>
            <a:lvl7pPr marL="2743451" indent="0">
              <a:buNone/>
              <a:defRPr sz="1575" b="1"/>
            </a:lvl7pPr>
            <a:lvl8pPr marL="3200693" indent="0">
              <a:buNone/>
              <a:defRPr sz="1575" b="1"/>
            </a:lvl8pPr>
            <a:lvl9pPr marL="3657935" indent="0">
              <a:buNone/>
              <a:defRPr sz="1575" b="1"/>
            </a:lvl9pPr>
          </a:lstStyle>
          <a:p>
            <a:pPr lvl="0"/>
            <a:r>
              <a:rPr lang="en-US" dirty="0"/>
              <a:t>Click to edit Master text styles.</a:t>
            </a:r>
          </a:p>
        </p:txBody>
      </p:sp>
      <p:sp>
        <p:nvSpPr>
          <p:cNvPr id="6" name="Content Placeholder 5"/>
          <p:cNvSpPr>
            <a:spLocks noGrp="1"/>
          </p:cNvSpPr>
          <p:nvPr>
            <p:ph sz="quarter" idx="4"/>
          </p:nvPr>
        </p:nvSpPr>
        <p:spPr>
          <a:xfrm>
            <a:off x="6189761" y="1681906"/>
            <a:ext cx="5486169" cy="332399"/>
          </a:xfrm>
          <a:prstGeom prst="rect">
            <a:avLst/>
          </a:prstGeom>
        </p:spPr>
        <p:txBody>
          <a:bodyPr>
            <a:noAutofit/>
          </a:bodyPr>
          <a:lstStyle>
            <a:lvl1pPr marL="0" indent="0">
              <a:spcBef>
                <a:spcPts val="900"/>
              </a:spcBef>
              <a:buNone/>
              <a:defRPr lang="en-US" sz="1500" kern="1200" spc="0" dirty="0" smtClean="0">
                <a:solidFill>
                  <a:srgbClr val="333333"/>
                </a:solidFill>
                <a:latin typeface="+mn-lt"/>
                <a:ea typeface="+mn-ea"/>
                <a:cs typeface="Segoe UI" pitchFamily="34" charset="0"/>
              </a:defRPr>
            </a:lvl1pPr>
            <a:lvl2pPr marL="685863" indent="-285776">
              <a:defRPr lang="en-US" sz="1575" kern="1200" dirty="0" smtClean="0">
                <a:solidFill>
                  <a:schemeClr val="bg2">
                    <a:lumMod val="50000"/>
                  </a:schemeClr>
                </a:solidFill>
                <a:latin typeface="+mn-lt"/>
                <a:ea typeface="+mn-ea"/>
                <a:cs typeface="Arial" pitchFamily="34" charset="0"/>
              </a:defRPr>
            </a:lvl2pPr>
            <a:lvl3pPr marL="685863" indent="-171466">
              <a:defRPr lang="en-US" sz="1425" kern="1200" dirty="0" smtClean="0">
                <a:solidFill>
                  <a:schemeClr val="bg2">
                    <a:lumMod val="50000"/>
                  </a:schemeClr>
                </a:solidFill>
                <a:latin typeface="+mn-lt"/>
                <a:ea typeface="+mn-ea"/>
                <a:cs typeface="Arial" pitchFamily="34" charset="0"/>
              </a:defRPr>
            </a:lvl3pPr>
            <a:lvl4pPr marL="914484" indent="-171466">
              <a:defRPr lang="en-US" sz="1200" kern="1200" dirty="0" smtClean="0">
                <a:solidFill>
                  <a:schemeClr val="bg2">
                    <a:lumMod val="50000"/>
                  </a:schemeClr>
                </a:solidFill>
                <a:latin typeface="+mn-lt"/>
                <a:ea typeface="+mn-ea"/>
                <a:cs typeface="Arial" pitchFamily="34" charset="0"/>
              </a:defRPr>
            </a:lvl4pPr>
            <a:lvl5pPr marL="1085950" indent="-171466">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n-US" dirty="0"/>
              <a:t>Click to edit Master text styles</a:t>
            </a:r>
          </a:p>
        </p:txBody>
      </p:sp>
      <p:sp>
        <p:nvSpPr>
          <p:cNvPr id="12" name="Title 11"/>
          <p:cNvSpPr>
            <a:spLocks noGrp="1"/>
          </p:cNvSpPr>
          <p:nvPr>
            <p:ph type="title"/>
          </p:nvPr>
        </p:nvSpPr>
        <p:spPr/>
        <p:txBody>
          <a:bodyPr>
            <a:noAutofit/>
          </a:bodyPr>
          <a:lstStyle>
            <a:lvl1pPr>
              <a:defRPr>
                <a:solidFill>
                  <a:srgbClr val="333333"/>
                </a:solidFill>
              </a:defRPr>
            </a:lvl1pPr>
          </a:lstStyle>
          <a:p>
            <a:r>
              <a:rPr lang="en-US" dirty="0"/>
              <a:t>Click to edit Master title style</a:t>
            </a:r>
          </a:p>
        </p:txBody>
      </p:sp>
    </p:spTree>
    <p:extLst>
      <p:ext uri="{BB962C8B-B14F-4D97-AF65-F5344CB8AC3E}">
        <p14:creationId xmlns:p14="http://schemas.microsoft.com/office/powerpoint/2010/main" val="96721169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4" name="Picture Placeholder 3"/>
          <p:cNvSpPr>
            <a:spLocks noGrp="1"/>
          </p:cNvSpPr>
          <p:nvPr>
            <p:ph type="pic" sz="quarter" idx="14" hasCustomPrompt="1"/>
          </p:nvPr>
        </p:nvSpPr>
        <p:spPr>
          <a:xfrm>
            <a:off x="6210331" y="0"/>
            <a:ext cx="5981669" cy="6858000"/>
          </a:xfrm>
        </p:spPr>
        <p:txBody>
          <a:bodyPr lIns="182880" anchor="ctr"/>
          <a:lstStyle>
            <a:lvl1pPr marL="0" indent="0" algn="l">
              <a:buNone/>
              <a:defRPr/>
            </a:lvl1pPr>
          </a:lstStyle>
          <a:p>
            <a:r>
              <a:rPr lang="en-US" dirty="0"/>
              <a:t>Click to insert photo.</a:t>
            </a:r>
          </a:p>
        </p:txBody>
      </p:sp>
      <p:sp>
        <p:nvSpPr>
          <p:cNvPr id="3" name="Text Placeholder 2"/>
          <p:cNvSpPr>
            <a:spLocks noGrp="1"/>
          </p:cNvSpPr>
          <p:nvPr>
            <p:ph type="body" idx="1" hasCustomPrompt="1"/>
          </p:nvPr>
        </p:nvSpPr>
        <p:spPr>
          <a:xfrm>
            <a:off x="520835" y="1447801"/>
            <a:ext cx="5434948" cy="1178442"/>
          </a:xfrm>
          <a:prstGeom prst="rect">
            <a:avLst/>
          </a:prstGeom>
        </p:spPr>
        <p:txBody>
          <a:bodyPr>
            <a:noAutofit/>
          </a:bodyPr>
          <a:lstStyle>
            <a:lvl1pPr marL="0" indent="0">
              <a:buNone/>
              <a:defRPr sz="3001" b="0" cap="none" baseline="0">
                <a:solidFill>
                  <a:schemeClr val="accent6"/>
                </a:solidFill>
                <a:latin typeface="+mj-lt"/>
              </a:defRPr>
            </a:lvl1pPr>
            <a:lvl2pPr marL="457242" indent="0">
              <a:buNone/>
              <a:defRPr sz="2026" b="1"/>
            </a:lvl2pPr>
            <a:lvl3pPr marL="914484" indent="0">
              <a:buNone/>
              <a:defRPr sz="1800" b="1"/>
            </a:lvl3pPr>
            <a:lvl4pPr marL="1371726" indent="0">
              <a:buNone/>
              <a:defRPr sz="1575" b="1"/>
            </a:lvl4pPr>
            <a:lvl5pPr marL="1828967" indent="0">
              <a:buNone/>
              <a:defRPr sz="1575" b="1"/>
            </a:lvl5pPr>
            <a:lvl6pPr marL="2286210" indent="0">
              <a:buNone/>
              <a:defRPr sz="1575" b="1"/>
            </a:lvl6pPr>
            <a:lvl7pPr marL="2743451" indent="0">
              <a:buNone/>
              <a:defRPr sz="1575" b="1"/>
            </a:lvl7pPr>
            <a:lvl8pPr marL="3200693" indent="0">
              <a:buNone/>
              <a:defRPr sz="1575" b="1"/>
            </a:lvl8pPr>
            <a:lvl9pPr marL="3657935" indent="0">
              <a:buNone/>
              <a:defRPr sz="1575" b="1"/>
            </a:lvl9pPr>
          </a:lstStyle>
          <a:p>
            <a:pPr lvl="0"/>
            <a:r>
              <a:rPr lang="en-US" dirty="0"/>
              <a:t>Click to edit Master text styles.</a:t>
            </a:r>
          </a:p>
        </p:txBody>
      </p:sp>
      <p:sp>
        <p:nvSpPr>
          <p:cNvPr id="9" name="Content Placeholder 5"/>
          <p:cNvSpPr>
            <a:spLocks noGrp="1"/>
          </p:cNvSpPr>
          <p:nvPr>
            <p:ph sz="quarter" idx="13"/>
          </p:nvPr>
        </p:nvSpPr>
        <p:spPr>
          <a:xfrm>
            <a:off x="520837" y="2734985"/>
            <a:ext cx="5445583" cy="609398"/>
          </a:xfrm>
          <a:prstGeom prst="rect">
            <a:avLst/>
          </a:prstGeom>
        </p:spPr>
        <p:txBody>
          <a:bodyPr>
            <a:noAutofit/>
          </a:bodyPr>
          <a:lstStyle>
            <a:lvl1pPr marL="0" indent="0">
              <a:spcBef>
                <a:spcPts val="900"/>
              </a:spcBef>
              <a:buFont typeface="Arial" pitchFamily="34" charset="0"/>
              <a:buNone/>
              <a:defRPr lang="en-US" sz="1500" kern="1200" spc="0" dirty="0" smtClean="0">
                <a:gradFill>
                  <a:gsLst>
                    <a:gs pos="100000">
                      <a:schemeClr val="bg2"/>
                    </a:gs>
                    <a:gs pos="0">
                      <a:schemeClr val="bg2"/>
                    </a:gs>
                  </a:gsLst>
                  <a:lin ang="5400000" scaled="0"/>
                </a:gradFill>
                <a:latin typeface="+mn-lt"/>
                <a:ea typeface="+mn-ea"/>
                <a:cs typeface="Segoe UI" pitchFamily="34" charset="0"/>
              </a:defRPr>
            </a:lvl1pPr>
            <a:lvl2pPr marL="685863" indent="-285776">
              <a:defRPr lang="en-US" sz="1575" kern="1200" dirty="0" smtClean="0">
                <a:solidFill>
                  <a:schemeClr val="bg2">
                    <a:lumMod val="50000"/>
                  </a:schemeClr>
                </a:solidFill>
                <a:latin typeface="+mn-lt"/>
                <a:ea typeface="+mn-ea"/>
                <a:cs typeface="Arial" pitchFamily="34" charset="0"/>
              </a:defRPr>
            </a:lvl2pPr>
            <a:lvl3pPr marL="685863" indent="-171466">
              <a:defRPr lang="en-US" sz="1425" kern="1200" dirty="0" smtClean="0">
                <a:solidFill>
                  <a:schemeClr val="bg2">
                    <a:lumMod val="50000"/>
                  </a:schemeClr>
                </a:solidFill>
                <a:latin typeface="+mn-lt"/>
                <a:ea typeface="+mn-ea"/>
                <a:cs typeface="Arial" pitchFamily="34" charset="0"/>
              </a:defRPr>
            </a:lvl3pPr>
            <a:lvl4pPr marL="914484" indent="-171466">
              <a:defRPr lang="en-US" sz="1200" kern="1200" dirty="0" smtClean="0">
                <a:solidFill>
                  <a:schemeClr val="bg2">
                    <a:lumMod val="50000"/>
                  </a:schemeClr>
                </a:solidFill>
                <a:latin typeface="+mn-lt"/>
                <a:ea typeface="+mn-ea"/>
                <a:cs typeface="Arial" pitchFamily="34" charset="0"/>
              </a:defRPr>
            </a:lvl4pPr>
            <a:lvl5pPr marL="1085950" indent="-171466">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n-US"/>
              <a:t>Click to edit Master text styles</a:t>
            </a:r>
          </a:p>
        </p:txBody>
      </p:sp>
    </p:spTree>
    <p:extLst>
      <p:ext uri="{BB962C8B-B14F-4D97-AF65-F5344CB8AC3E}">
        <p14:creationId xmlns:p14="http://schemas.microsoft.com/office/powerpoint/2010/main" val="38572461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peaker">
    <p:spTree>
      <p:nvGrpSpPr>
        <p:cNvPr id="1" name=""/>
        <p:cNvGrpSpPr/>
        <p:nvPr/>
      </p:nvGrpSpPr>
      <p:grpSpPr>
        <a:xfrm>
          <a:off x="0" y="0"/>
          <a:ext cx="0" cy="0"/>
          <a:chOff x="0" y="0"/>
          <a:chExt cx="0" cy="0"/>
        </a:xfrm>
      </p:grpSpPr>
      <p:pic>
        <p:nvPicPr>
          <p:cNvPr id="3" name="Imagen 2"/>
          <p:cNvPicPr>
            <a:picLocks noChangeAspect="1"/>
          </p:cNvPicPr>
          <p:nvPr userDrawn="1"/>
        </p:nvPicPr>
        <p:blipFill rotWithShape="1">
          <a:blip r:embed="rId2"/>
          <a:srcRect r="2907" b="2752"/>
          <a:stretch/>
        </p:blipFill>
        <p:spPr>
          <a:xfrm>
            <a:off x="1" y="0"/>
            <a:ext cx="12192000" cy="6869045"/>
          </a:xfrm>
          <a:prstGeom prst="rect">
            <a:avLst/>
          </a:prstGeom>
        </p:spPr>
      </p:pic>
      <p:sp>
        <p:nvSpPr>
          <p:cNvPr id="11" name="Text Placeholder 4"/>
          <p:cNvSpPr>
            <a:spLocks noGrp="1"/>
          </p:cNvSpPr>
          <p:nvPr>
            <p:ph type="body" sz="quarter" idx="11" hasCustomPrompt="1"/>
          </p:nvPr>
        </p:nvSpPr>
        <p:spPr>
          <a:xfrm>
            <a:off x="3279957" y="1011623"/>
            <a:ext cx="8347505" cy="921230"/>
          </a:xfrm>
          <a:solidFill>
            <a:schemeClr val="bg1">
              <a:lumMod val="95000"/>
              <a:alpha val="90000"/>
            </a:schemeClr>
          </a:solidFill>
        </p:spPr>
        <p:txBody>
          <a:bodyPr lIns="180000" tIns="180000" rIns="180000" bIns="180000" anchor="ctr" anchorCtr="0">
            <a:noAutofit/>
          </a:bodyPr>
          <a:lstStyle>
            <a:lvl1pPr marL="0" indent="0">
              <a:buNone/>
              <a:defRPr sz="4800"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Name</a:t>
            </a:r>
          </a:p>
        </p:txBody>
      </p:sp>
      <p:sp>
        <p:nvSpPr>
          <p:cNvPr id="12" name="Text Placeholder 4"/>
          <p:cNvSpPr>
            <a:spLocks noGrp="1"/>
          </p:cNvSpPr>
          <p:nvPr>
            <p:ph type="body" sz="quarter" idx="12" hasCustomPrompt="1"/>
          </p:nvPr>
        </p:nvSpPr>
        <p:spPr>
          <a:xfrm>
            <a:off x="3279958" y="2013590"/>
            <a:ext cx="8347504" cy="538648"/>
          </a:xfrm>
          <a:solidFill>
            <a:schemeClr val="bg1">
              <a:lumMod val="95000"/>
              <a:alpha val="90000"/>
            </a:schemeClr>
          </a:solidFill>
        </p:spPr>
        <p:txBody>
          <a:bodyPr lIns="180000" tIns="180000" rIns="180000" bIns="180000" anchor="ctr" anchorCtr="0">
            <a:noAutofit/>
          </a:bodyPr>
          <a:lstStyle>
            <a:lvl1pPr marL="0" indent="0">
              <a:buNone/>
              <a:defRPr sz="2800"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Title</a:t>
            </a:r>
          </a:p>
        </p:txBody>
      </p:sp>
      <p:pic>
        <p:nvPicPr>
          <p:cNvPr id="13" name="Picture 4" descr="http://leonhunter.com/blog/wp-content/uploads/2012/09/twitter.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715114" y="4105801"/>
            <a:ext cx="618422" cy="347862"/>
          </a:xfrm>
          <a:prstGeom prst="rect">
            <a:avLst/>
          </a:prstGeom>
          <a:noFill/>
          <a:ln>
            <a:noFill/>
          </a:ln>
        </p:spPr>
      </p:pic>
      <p:pic>
        <p:nvPicPr>
          <p:cNvPr id="14"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48567" y="3460686"/>
            <a:ext cx="553291" cy="553291"/>
          </a:xfrm>
          <a:prstGeom prst="rect">
            <a:avLst/>
          </a:prstGeom>
        </p:spPr>
      </p:pic>
      <p:sp>
        <p:nvSpPr>
          <p:cNvPr id="17" name="Text Placeholder 4"/>
          <p:cNvSpPr>
            <a:spLocks noGrp="1"/>
          </p:cNvSpPr>
          <p:nvPr>
            <p:ph type="body" sz="quarter" idx="13" hasCustomPrompt="1"/>
          </p:nvPr>
        </p:nvSpPr>
        <p:spPr>
          <a:xfrm>
            <a:off x="3279958" y="2632975"/>
            <a:ext cx="8347504" cy="538648"/>
          </a:xfrm>
          <a:solidFill>
            <a:schemeClr val="bg1">
              <a:lumMod val="95000"/>
              <a:alpha val="90000"/>
            </a:schemeClr>
          </a:solidFill>
        </p:spPr>
        <p:txBody>
          <a:bodyPr lIns="180000" tIns="180000" rIns="180000" bIns="180000" anchor="ctr" anchorCtr="0"/>
          <a:lstStyle>
            <a:lvl1pPr marL="0" indent="0">
              <a:buNone/>
              <a:defRPr sz="280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Company</a:t>
            </a:r>
          </a:p>
        </p:txBody>
      </p:sp>
      <p:sp>
        <p:nvSpPr>
          <p:cNvPr id="20" name="Text Placeholder 4"/>
          <p:cNvSpPr>
            <a:spLocks noGrp="1"/>
          </p:cNvSpPr>
          <p:nvPr>
            <p:ph type="body" sz="quarter" idx="14" hasCustomPrompt="1"/>
          </p:nvPr>
        </p:nvSpPr>
        <p:spPr>
          <a:xfrm>
            <a:off x="1301858" y="3468007"/>
            <a:ext cx="8347504" cy="538648"/>
          </a:xfrm>
          <a:solidFill>
            <a:schemeClr val="bg1">
              <a:lumMod val="95000"/>
              <a:alpha val="90000"/>
            </a:schemeClr>
          </a:solidFill>
        </p:spPr>
        <p:txBody>
          <a:bodyPr lIns="180000" tIns="180000" rIns="180000" bIns="180000" anchor="ctr" anchorCtr="0"/>
          <a:lstStyle>
            <a:lvl1pPr marL="0" indent="0">
              <a:buNone/>
              <a:defRPr sz="2200" baseline="0">
                <a:solidFill>
                  <a:srgbClr val="333333"/>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Blog</a:t>
            </a:r>
          </a:p>
        </p:txBody>
      </p:sp>
      <p:sp>
        <p:nvSpPr>
          <p:cNvPr id="21" name="Text Placeholder 4"/>
          <p:cNvSpPr>
            <a:spLocks noGrp="1"/>
          </p:cNvSpPr>
          <p:nvPr>
            <p:ph type="body" sz="quarter" idx="15" hasCustomPrompt="1"/>
          </p:nvPr>
        </p:nvSpPr>
        <p:spPr>
          <a:xfrm>
            <a:off x="1301231" y="4010408"/>
            <a:ext cx="8347504" cy="538648"/>
          </a:xfrm>
          <a:solidFill>
            <a:schemeClr val="bg1">
              <a:lumMod val="95000"/>
              <a:alpha val="90000"/>
            </a:schemeClr>
          </a:solidFill>
        </p:spPr>
        <p:txBody>
          <a:bodyPr lIns="180000" tIns="180000" rIns="180000" bIns="180000" anchor="ctr" anchorCtr="0"/>
          <a:lstStyle>
            <a:lvl1pPr marL="0" indent="0">
              <a:buNone/>
              <a:defRPr sz="2200">
                <a:solidFill>
                  <a:srgbClr val="333333"/>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Twitter</a:t>
            </a:r>
          </a:p>
        </p:txBody>
      </p:sp>
      <p:sp>
        <p:nvSpPr>
          <p:cNvPr id="22" name="Marcador de posición de imagen 6"/>
          <p:cNvSpPr>
            <a:spLocks noGrp="1"/>
          </p:cNvSpPr>
          <p:nvPr>
            <p:ph type="pic" sz="quarter" idx="16" hasCustomPrompt="1"/>
          </p:nvPr>
        </p:nvSpPr>
        <p:spPr>
          <a:xfrm>
            <a:off x="866166" y="1011623"/>
            <a:ext cx="2160000" cy="2160000"/>
          </a:xfrm>
          <a:blipFill>
            <a:blip r:embed="rId5"/>
            <a:stretch>
              <a:fillRect/>
            </a:stretch>
          </a:blipFill>
        </p:spPr>
        <p:txBody>
          <a:bodyPr/>
          <a:lstStyle>
            <a:lvl1pPr>
              <a:defRPr/>
            </a:lvl1pPr>
          </a:lstStyle>
          <a:p>
            <a:r>
              <a:rPr lang="es-ES" dirty="0"/>
              <a:t>Speaker </a:t>
            </a:r>
            <a:r>
              <a:rPr lang="es-ES" dirty="0" err="1"/>
              <a:t>picture</a:t>
            </a:r>
            <a:endParaRPr lang="es-ES" dirty="0"/>
          </a:p>
        </p:txBody>
      </p:sp>
      <p:sp>
        <p:nvSpPr>
          <p:cNvPr id="23" name="Text Placeholder 4"/>
          <p:cNvSpPr>
            <a:spLocks noGrp="1"/>
          </p:cNvSpPr>
          <p:nvPr>
            <p:ph type="body" sz="quarter" idx="17" hasCustomPrompt="1"/>
          </p:nvPr>
        </p:nvSpPr>
        <p:spPr>
          <a:xfrm>
            <a:off x="1301231" y="4552809"/>
            <a:ext cx="8347504" cy="668214"/>
          </a:xfrm>
          <a:solidFill>
            <a:schemeClr val="bg1">
              <a:lumMod val="95000"/>
              <a:alpha val="90000"/>
            </a:schemeClr>
          </a:solidFill>
        </p:spPr>
        <p:txBody>
          <a:bodyPr lIns="180000" tIns="180000" rIns="180000" bIns="180000" anchor="t" anchorCtr="0">
            <a:spAutoFit/>
          </a:bodyPr>
          <a:lstStyle>
            <a:lvl1pPr marL="0" indent="0">
              <a:buNone/>
              <a:defRPr sz="2200">
                <a:solidFill>
                  <a:srgbClr val="333333"/>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About me…</a:t>
            </a:r>
          </a:p>
        </p:txBody>
      </p:sp>
      <p:sp>
        <p:nvSpPr>
          <p:cNvPr id="25" name="Text Placeholder 9"/>
          <p:cNvSpPr txBox="1">
            <a:spLocks/>
          </p:cNvSpPr>
          <p:nvPr userDrawn="1"/>
        </p:nvSpPr>
        <p:spPr>
          <a:xfrm>
            <a:off x="10515601" y="4177883"/>
            <a:ext cx="1672543" cy="1220718"/>
          </a:xfrm>
          <a:prstGeom prst="rect">
            <a:avLst/>
          </a:prstGeom>
          <a:solidFill>
            <a:srgbClr val="0071BC"/>
          </a:solidFill>
        </p:spPr>
        <p:txBody>
          <a:bodyPr vert="horz" lIns="137196" tIns="102897" rIns="0" bIns="0" rtlCol="0">
            <a:normAutofit/>
          </a:bodyPr>
          <a:lstStyle>
            <a:lvl1pPr marL="0" marR="0" indent="0" algn="l" defTabSz="914363" rtl="0" eaLnBrk="1" fontAlgn="auto" latinLnBrk="0" hangingPunct="1">
              <a:lnSpc>
                <a:spcPct val="100000"/>
              </a:lnSpc>
              <a:spcBef>
                <a:spcPct val="20000"/>
              </a:spcBef>
              <a:spcAft>
                <a:spcPts val="0"/>
              </a:spcAft>
              <a:buClrTx/>
              <a:buSzPct val="80000"/>
              <a:buFontTx/>
              <a:buNone/>
              <a:tabLst/>
              <a:defRPr sz="1866" kern="1200" spc="-70" baseline="0">
                <a:solidFill>
                  <a:schemeClr val="tx1"/>
                </a:solidFill>
                <a:latin typeface="Segoe UI Light" panose="020B0502040204020203" pitchFamily="34" charset="0"/>
                <a:ea typeface="+mn-ea"/>
                <a:cs typeface="Segoe UI Light" panose="020B0502040204020203" pitchFamily="34" charset="0"/>
              </a:defRPr>
            </a:lvl1pPr>
            <a:lvl2pPr marL="0" marR="0" indent="0" algn="l" defTabSz="914363" rtl="0" eaLnBrk="1" fontAlgn="auto" latinLnBrk="0" hangingPunct="1">
              <a:lnSpc>
                <a:spcPct val="90000"/>
              </a:lnSpc>
              <a:spcBef>
                <a:spcPct val="20000"/>
              </a:spcBef>
              <a:spcAft>
                <a:spcPts val="0"/>
              </a:spcAft>
              <a:buClrTx/>
              <a:buSzPct val="90000"/>
              <a:buFontTx/>
              <a:buNone/>
              <a:tabLst/>
              <a:defRPr sz="1866" kern="1200" spc="0" baseline="0">
                <a:gradFill>
                  <a:gsLst>
                    <a:gs pos="1250">
                      <a:schemeClr val="bg2"/>
                    </a:gs>
                    <a:gs pos="100000">
                      <a:schemeClr val="bg2"/>
                    </a:gs>
                  </a:gsLst>
                  <a:lin ang="5400000" scaled="0"/>
                </a:gradFill>
                <a:latin typeface="Segoe Pro Light"/>
                <a:ea typeface="+mn-ea"/>
                <a:cs typeface="+mn-cs"/>
              </a:defRPr>
            </a:lvl2pPr>
            <a:lvl3pPr marL="0" marR="0" indent="0" algn="l" defTabSz="914363" rtl="0" eaLnBrk="1" fontAlgn="auto" latinLnBrk="0" hangingPunct="1">
              <a:lnSpc>
                <a:spcPct val="90000"/>
              </a:lnSpc>
              <a:spcBef>
                <a:spcPct val="20000"/>
              </a:spcBef>
              <a:spcAft>
                <a:spcPts val="0"/>
              </a:spcAft>
              <a:buClrTx/>
              <a:buSzPct val="90000"/>
              <a:buFontTx/>
              <a:buNone/>
              <a:tabLst>
                <a:tab pos="798513" algn="l"/>
              </a:tabLst>
              <a:defRPr sz="1866" kern="1200" spc="0" baseline="0">
                <a:gradFill>
                  <a:gsLst>
                    <a:gs pos="1250">
                      <a:schemeClr val="bg2"/>
                    </a:gs>
                    <a:gs pos="100000">
                      <a:schemeClr val="bg2"/>
                    </a:gs>
                  </a:gsLst>
                  <a:lin ang="5400000" scaled="0"/>
                </a:gradFill>
                <a:latin typeface="Segoe Pro Light"/>
                <a:ea typeface="+mn-ea"/>
                <a:cs typeface="+mn-cs"/>
              </a:defRPr>
            </a:lvl3pPr>
            <a:lvl4pPr marL="0" marR="0" indent="0" algn="l" defTabSz="914363" rtl="0" eaLnBrk="1" fontAlgn="auto" latinLnBrk="0" hangingPunct="1">
              <a:lnSpc>
                <a:spcPct val="90000"/>
              </a:lnSpc>
              <a:spcBef>
                <a:spcPct val="20000"/>
              </a:spcBef>
              <a:spcAft>
                <a:spcPts val="0"/>
              </a:spcAft>
              <a:buClrTx/>
              <a:buSzPct val="90000"/>
              <a:buFontTx/>
              <a:buNone/>
              <a:tabLst/>
              <a:defRPr sz="1866" kern="1200" spc="0" baseline="0">
                <a:gradFill>
                  <a:gsLst>
                    <a:gs pos="1250">
                      <a:schemeClr val="bg2"/>
                    </a:gs>
                    <a:gs pos="100000">
                      <a:schemeClr val="bg2"/>
                    </a:gs>
                  </a:gsLst>
                  <a:lin ang="5400000" scaled="0"/>
                </a:gradFill>
                <a:latin typeface="Segoe Pro Light"/>
                <a:ea typeface="+mn-ea"/>
                <a:cs typeface="+mn-cs"/>
              </a:defRPr>
            </a:lvl4pPr>
            <a:lvl5pPr marL="0" marR="0" indent="0" algn="l" defTabSz="914363" rtl="0" eaLnBrk="1" fontAlgn="auto" latinLnBrk="0" hangingPunct="1">
              <a:lnSpc>
                <a:spcPct val="90000"/>
              </a:lnSpc>
              <a:spcBef>
                <a:spcPct val="20000"/>
              </a:spcBef>
              <a:spcAft>
                <a:spcPts val="0"/>
              </a:spcAft>
              <a:buClrTx/>
              <a:buSzPct val="90000"/>
              <a:buFontTx/>
              <a:buNone/>
              <a:tabLst>
                <a:tab pos="1255713" algn="l"/>
              </a:tabLst>
              <a:defRPr sz="1866" kern="1200" spc="0" baseline="0">
                <a:gradFill>
                  <a:gsLst>
                    <a:gs pos="1250">
                      <a:schemeClr val="bg2"/>
                    </a:gs>
                    <a:gs pos="100000">
                      <a:schemeClr val="bg2"/>
                    </a:gs>
                  </a:gsLst>
                  <a:lin ang="5400000" scaled="0"/>
                </a:gradFill>
                <a:latin typeface="Segoe Pro Ligh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800" dirty="0"/>
          </a:p>
        </p:txBody>
      </p:sp>
      <p:pic>
        <p:nvPicPr>
          <p:cNvPr id="26" name="Picture 4" descr="http://www.matthiaseinig.de/wp-content/2013/11/SPSStockholm.png"/>
          <p:cNvPicPr>
            <a:picLocks noChangeAspect="1" noChangeArrowheads="1"/>
          </p:cNvPicPr>
          <p:nvPr userDrawn="1"/>
        </p:nvPicPr>
        <p:blipFill rotWithShape="1">
          <a:blip r:embed="rId6">
            <a:extLst>
              <a:ext uri="{28A0092B-C50C-407E-A947-70E740481C1C}">
                <a14:useLocalDpi xmlns:a14="http://schemas.microsoft.com/office/drawing/2010/main" val="0"/>
              </a:ext>
            </a:extLst>
          </a:blip>
          <a:srcRect b="20499"/>
          <a:stretch/>
        </p:blipFill>
        <p:spPr bwMode="auto">
          <a:xfrm>
            <a:off x="10745301" y="4264177"/>
            <a:ext cx="1238140" cy="984337"/>
          </a:xfrm>
          <a:prstGeom prst="rect">
            <a:avLst/>
          </a:prstGeom>
          <a:noFill/>
          <a:extLst>
            <a:ext uri="{909E8E84-426E-40DD-AFC4-6F175D3DCCD1}">
              <a14:hiddenFill xmlns:a14="http://schemas.microsoft.com/office/drawing/2010/main">
                <a:solidFill>
                  <a:srgbClr val="FFFFFF"/>
                </a:solidFill>
              </a14:hiddenFill>
            </a:ext>
          </a:extLst>
        </p:spPr>
      </p:pic>
      <p:sp>
        <p:nvSpPr>
          <p:cNvPr id="28" name="CuadroTexto 27"/>
          <p:cNvSpPr txBox="1"/>
          <p:nvPr userDrawn="1"/>
        </p:nvSpPr>
        <p:spPr>
          <a:xfrm>
            <a:off x="10515601" y="5603084"/>
            <a:ext cx="1676400" cy="525886"/>
          </a:xfrm>
          <a:prstGeom prst="rect">
            <a:avLst/>
          </a:prstGeom>
          <a:solidFill>
            <a:schemeClr val="bg1">
              <a:lumMod val="95000"/>
              <a:alpha val="85000"/>
            </a:schemeClr>
          </a:solidFill>
        </p:spPr>
        <p:txBody>
          <a:bodyPr wrap="square" lIns="180000" tIns="108000" rIns="180000" bIns="108000" rtlCol="0">
            <a:spAutoFit/>
          </a:bodyPr>
          <a:lstStyle/>
          <a:p>
            <a:pPr algn="r"/>
            <a:r>
              <a:rPr lang="es-ES" sz="2000" spc="-70" dirty="0">
                <a:gradFill>
                  <a:gsLst>
                    <a:gs pos="2917">
                      <a:schemeClr val="bg2"/>
                    </a:gs>
                    <a:gs pos="95000">
                      <a:schemeClr val="bg2"/>
                    </a:gs>
                  </a:gsLst>
                  <a:lin ang="5400000" scaled="0"/>
                </a:gradFill>
                <a:latin typeface="+mj-lt"/>
              </a:rPr>
              <a:t>#</a:t>
            </a:r>
            <a:r>
              <a:rPr lang="en-US" sz="2000" spc="-70" noProof="0" dirty="0">
                <a:gradFill>
                  <a:gsLst>
                    <a:gs pos="2917">
                      <a:schemeClr val="bg2"/>
                    </a:gs>
                    <a:gs pos="95000">
                      <a:schemeClr val="bg2"/>
                    </a:gs>
                  </a:gsLst>
                  <a:lin ang="5400000" scaled="0"/>
                </a:gradFill>
                <a:latin typeface="+mj-lt"/>
              </a:rPr>
              <a:t>spsmad</a:t>
            </a:r>
          </a:p>
        </p:txBody>
      </p:sp>
      <p:pic>
        <p:nvPicPr>
          <p:cNvPr id="29" name="Imagen 28"/>
          <p:cNvPicPr>
            <a:picLocks noChangeAspect="1"/>
          </p:cNvPicPr>
          <p:nvPr userDrawn="1"/>
        </p:nvPicPr>
        <p:blipFill>
          <a:blip r:embed="rId7"/>
          <a:stretch>
            <a:fillRect/>
          </a:stretch>
        </p:blipFill>
        <p:spPr>
          <a:xfrm>
            <a:off x="10653745" y="5724565"/>
            <a:ext cx="348003" cy="282925"/>
          </a:xfrm>
          <a:prstGeom prst="rect">
            <a:avLst/>
          </a:prstGeom>
        </p:spPr>
      </p:pic>
    </p:spTree>
    <p:extLst>
      <p:ext uri="{BB962C8B-B14F-4D97-AF65-F5344CB8AC3E}">
        <p14:creationId xmlns:p14="http://schemas.microsoft.com/office/powerpoint/2010/main" val="101117738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9711" y="1447801"/>
            <a:ext cx="5434948" cy="1178442"/>
          </a:xfrm>
          <a:prstGeom prst="rect">
            <a:avLst/>
          </a:prstGeom>
        </p:spPr>
        <p:txBody>
          <a:bodyPr>
            <a:noAutofit/>
          </a:bodyPr>
          <a:lstStyle>
            <a:lvl1pPr marL="0" indent="0">
              <a:buNone/>
              <a:defRPr sz="3001" b="0" cap="none" baseline="0">
                <a:solidFill>
                  <a:schemeClr val="accent6"/>
                </a:solidFill>
                <a:latin typeface="+mj-lt"/>
              </a:defRPr>
            </a:lvl1pPr>
            <a:lvl2pPr marL="457242" indent="0">
              <a:buNone/>
              <a:defRPr sz="2026" b="1"/>
            </a:lvl2pPr>
            <a:lvl3pPr marL="914484" indent="0">
              <a:buNone/>
              <a:defRPr sz="1800" b="1"/>
            </a:lvl3pPr>
            <a:lvl4pPr marL="1371726" indent="0">
              <a:buNone/>
              <a:defRPr sz="1575" b="1"/>
            </a:lvl4pPr>
            <a:lvl5pPr marL="1828967" indent="0">
              <a:buNone/>
              <a:defRPr sz="1575" b="1"/>
            </a:lvl5pPr>
            <a:lvl6pPr marL="2286210" indent="0">
              <a:buNone/>
              <a:defRPr sz="1575" b="1"/>
            </a:lvl6pPr>
            <a:lvl7pPr marL="2743451" indent="0">
              <a:buNone/>
              <a:defRPr sz="1575" b="1"/>
            </a:lvl7pPr>
            <a:lvl8pPr marL="3200693" indent="0">
              <a:buNone/>
              <a:defRPr sz="1575" b="1"/>
            </a:lvl8pPr>
            <a:lvl9pPr marL="3657935" indent="0">
              <a:buNone/>
              <a:defRPr sz="1575" b="1"/>
            </a:lvl9pPr>
          </a:lstStyle>
          <a:p>
            <a:pPr lvl="0"/>
            <a:r>
              <a:rPr lang="en-US" dirty="0"/>
              <a:t>Click to edit Master text styles.</a:t>
            </a:r>
          </a:p>
        </p:txBody>
      </p:sp>
      <p:sp>
        <p:nvSpPr>
          <p:cNvPr id="9" name="Content Placeholder 5"/>
          <p:cNvSpPr>
            <a:spLocks noGrp="1"/>
          </p:cNvSpPr>
          <p:nvPr>
            <p:ph sz="quarter" idx="13"/>
          </p:nvPr>
        </p:nvSpPr>
        <p:spPr>
          <a:xfrm>
            <a:off x="6219711" y="2734985"/>
            <a:ext cx="5445583" cy="609398"/>
          </a:xfrm>
          <a:prstGeom prst="rect">
            <a:avLst/>
          </a:prstGeom>
        </p:spPr>
        <p:txBody>
          <a:bodyPr>
            <a:noAutofit/>
          </a:bodyPr>
          <a:lstStyle>
            <a:lvl1pPr marL="0" indent="0">
              <a:spcBef>
                <a:spcPts val="900"/>
              </a:spcBef>
              <a:buFont typeface="Arial" pitchFamily="34" charset="0"/>
              <a:buNone/>
              <a:defRPr lang="en-US" sz="1500" kern="1200" spc="0" dirty="0" smtClean="0">
                <a:gradFill>
                  <a:gsLst>
                    <a:gs pos="100000">
                      <a:schemeClr val="bg2"/>
                    </a:gs>
                    <a:gs pos="0">
                      <a:schemeClr val="bg2"/>
                    </a:gs>
                  </a:gsLst>
                  <a:lin ang="5400000" scaled="0"/>
                </a:gradFill>
                <a:latin typeface="+mn-lt"/>
                <a:ea typeface="+mn-ea"/>
                <a:cs typeface="Segoe UI" pitchFamily="34" charset="0"/>
              </a:defRPr>
            </a:lvl1pPr>
            <a:lvl2pPr marL="685863" indent="-285776">
              <a:defRPr lang="en-US" sz="1575" kern="1200" dirty="0" smtClean="0">
                <a:solidFill>
                  <a:schemeClr val="bg2">
                    <a:lumMod val="50000"/>
                  </a:schemeClr>
                </a:solidFill>
                <a:latin typeface="+mn-lt"/>
                <a:ea typeface="+mn-ea"/>
                <a:cs typeface="Arial" pitchFamily="34" charset="0"/>
              </a:defRPr>
            </a:lvl2pPr>
            <a:lvl3pPr marL="685863" indent="-171466">
              <a:defRPr lang="en-US" sz="1425" kern="1200" dirty="0" smtClean="0">
                <a:solidFill>
                  <a:schemeClr val="bg2">
                    <a:lumMod val="50000"/>
                  </a:schemeClr>
                </a:solidFill>
                <a:latin typeface="+mn-lt"/>
                <a:ea typeface="+mn-ea"/>
                <a:cs typeface="Arial" pitchFamily="34" charset="0"/>
              </a:defRPr>
            </a:lvl3pPr>
            <a:lvl4pPr marL="914484" indent="-171466">
              <a:defRPr lang="en-US" sz="1200" kern="1200" dirty="0" smtClean="0">
                <a:solidFill>
                  <a:schemeClr val="bg2">
                    <a:lumMod val="50000"/>
                  </a:schemeClr>
                </a:solidFill>
                <a:latin typeface="+mn-lt"/>
                <a:ea typeface="+mn-ea"/>
                <a:cs typeface="Arial" pitchFamily="34" charset="0"/>
              </a:defRPr>
            </a:lvl4pPr>
            <a:lvl5pPr marL="1085950" indent="-171466">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n-US"/>
              <a:t>Click to edit Master text styles</a:t>
            </a:r>
          </a:p>
        </p:txBody>
      </p:sp>
      <p:sp>
        <p:nvSpPr>
          <p:cNvPr id="4" name="Picture Placeholder 3"/>
          <p:cNvSpPr>
            <a:spLocks noGrp="1"/>
          </p:cNvSpPr>
          <p:nvPr>
            <p:ph type="pic" sz="quarter" idx="14" hasCustomPrompt="1"/>
          </p:nvPr>
        </p:nvSpPr>
        <p:spPr>
          <a:xfrm>
            <a:off x="0" y="0"/>
            <a:ext cx="5981669" cy="6858000"/>
          </a:xfrm>
        </p:spPr>
        <p:txBody>
          <a:bodyPr lIns="182880" anchor="ctr"/>
          <a:lstStyle>
            <a:lvl1pPr marL="0" indent="0" algn="l">
              <a:buNone/>
              <a:defRPr/>
            </a:lvl1pPr>
          </a:lstStyle>
          <a:p>
            <a:r>
              <a:rPr lang="en-US" dirty="0"/>
              <a:t>Click to insert photo.</a:t>
            </a:r>
          </a:p>
        </p:txBody>
      </p:sp>
    </p:spTree>
    <p:extLst>
      <p:ext uri="{BB962C8B-B14F-4D97-AF65-F5344CB8AC3E}">
        <p14:creationId xmlns:p14="http://schemas.microsoft.com/office/powerpoint/2010/main" val="132375595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11270" y="0"/>
            <a:ext cx="5931729" cy="68580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9" tIns="34299" rIns="34299" bIns="34299" numCol="1" spcCol="0" rtlCol="0" fromWordArt="0" anchor="ctr" anchorCtr="0" forceAA="0" compatLnSpc="1">
            <a:prstTxWarp prst="textNoShape">
              <a:avLst/>
            </a:prstTxWarp>
            <a:noAutofit/>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835" y="1447802"/>
            <a:ext cx="5233764" cy="1661993"/>
          </a:xfrm>
          <a:prstGeom prst="rect">
            <a:avLst/>
          </a:prstGeom>
        </p:spPr>
        <p:txBody>
          <a:bodyPr>
            <a:noAutofit/>
          </a:bodyPr>
          <a:lstStyle>
            <a:lvl1pPr marL="0" indent="0">
              <a:buNone/>
              <a:defRPr sz="3001" b="0" cap="none" baseline="0">
                <a:gradFill>
                  <a:gsLst>
                    <a:gs pos="100000">
                      <a:schemeClr val="bg1"/>
                    </a:gs>
                    <a:gs pos="0">
                      <a:schemeClr val="bg1"/>
                    </a:gs>
                  </a:gsLst>
                  <a:lin ang="5400000" scaled="0"/>
                </a:gradFill>
                <a:latin typeface="+mj-lt"/>
              </a:defRPr>
            </a:lvl1pPr>
            <a:lvl2pPr marL="457242" indent="0">
              <a:buNone/>
              <a:defRPr sz="2026" b="1"/>
            </a:lvl2pPr>
            <a:lvl3pPr marL="914484" indent="0">
              <a:buNone/>
              <a:defRPr sz="1800" b="1"/>
            </a:lvl3pPr>
            <a:lvl4pPr marL="1371726" indent="0">
              <a:buNone/>
              <a:defRPr sz="1575" b="1"/>
            </a:lvl4pPr>
            <a:lvl5pPr marL="1828967" indent="0">
              <a:buNone/>
              <a:defRPr sz="1575" b="1"/>
            </a:lvl5pPr>
            <a:lvl6pPr marL="2286210" indent="0">
              <a:buNone/>
              <a:defRPr sz="1575" b="1"/>
            </a:lvl6pPr>
            <a:lvl7pPr marL="2743451" indent="0">
              <a:buNone/>
              <a:defRPr sz="1575" b="1"/>
            </a:lvl7pPr>
            <a:lvl8pPr marL="3200693" indent="0">
              <a:buNone/>
              <a:defRPr sz="1575" b="1"/>
            </a:lvl8pPr>
            <a:lvl9pPr marL="3657935" indent="0">
              <a:buNone/>
              <a:defRPr sz="1575" b="1"/>
            </a:lvl9pPr>
          </a:lstStyle>
          <a:p>
            <a:pPr lvl="0"/>
            <a:r>
              <a:rPr lang="en-US" dirty="0"/>
              <a:t>Click to edit Master text styles.</a:t>
            </a:r>
          </a:p>
        </p:txBody>
      </p:sp>
      <p:sp>
        <p:nvSpPr>
          <p:cNvPr id="6" name="Content Placeholder 5"/>
          <p:cNvSpPr>
            <a:spLocks noGrp="1"/>
          </p:cNvSpPr>
          <p:nvPr>
            <p:ph sz="quarter" idx="4"/>
          </p:nvPr>
        </p:nvSpPr>
        <p:spPr>
          <a:xfrm>
            <a:off x="6189761" y="1447802"/>
            <a:ext cx="5486169" cy="332399"/>
          </a:xfrm>
          <a:prstGeom prst="rect">
            <a:avLst/>
          </a:prstGeom>
        </p:spPr>
        <p:txBody>
          <a:bodyPr>
            <a:noAutofit/>
          </a:bodyPr>
          <a:lstStyle>
            <a:lvl1pPr marL="0" indent="0">
              <a:spcBef>
                <a:spcPts val="900"/>
              </a:spcBef>
              <a:buNone/>
              <a:defRPr lang="en-US" sz="1500" kern="1200" spc="0" dirty="0" smtClean="0">
                <a:gradFill>
                  <a:gsLst>
                    <a:gs pos="100000">
                      <a:schemeClr val="bg2"/>
                    </a:gs>
                    <a:gs pos="0">
                      <a:schemeClr val="bg2"/>
                    </a:gs>
                  </a:gsLst>
                  <a:lin ang="5400000" scaled="0"/>
                </a:gradFill>
                <a:latin typeface="+mn-lt"/>
                <a:ea typeface="+mn-ea"/>
                <a:cs typeface="Segoe UI" pitchFamily="34" charset="0"/>
              </a:defRPr>
            </a:lvl1pPr>
            <a:lvl2pPr marL="685863" indent="-285776">
              <a:defRPr lang="en-US" sz="1575" kern="1200" dirty="0" smtClean="0">
                <a:solidFill>
                  <a:schemeClr val="bg2">
                    <a:lumMod val="50000"/>
                  </a:schemeClr>
                </a:solidFill>
                <a:latin typeface="+mn-lt"/>
                <a:ea typeface="+mn-ea"/>
                <a:cs typeface="Arial" pitchFamily="34" charset="0"/>
              </a:defRPr>
            </a:lvl2pPr>
            <a:lvl3pPr marL="685863" indent="-171466">
              <a:defRPr lang="en-US" sz="1425" kern="1200" dirty="0" smtClean="0">
                <a:solidFill>
                  <a:schemeClr val="bg2">
                    <a:lumMod val="50000"/>
                  </a:schemeClr>
                </a:solidFill>
                <a:latin typeface="+mn-lt"/>
                <a:ea typeface="+mn-ea"/>
                <a:cs typeface="Arial" pitchFamily="34" charset="0"/>
              </a:defRPr>
            </a:lvl3pPr>
            <a:lvl4pPr marL="914484" indent="-171466">
              <a:defRPr lang="en-US" sz="1200" kern="1200" dirty="0" smtClean="0">
                <a:solidFill>
                  <a:schemeClr val="bg2">
                    <a:lumMod val="50000"/>
                  </a:schemeClr>
                </a:solidFill>
                <a:latin typeface="+mn-lt"/>
                <a:ea typeface="+mn-ea"/>
                <a:cs typeface="Arial" pitchFamily="34" charset="0"/>
              </a:defRPr>
            </a:lvl4pPr>
            <a:lvl5pPr marL="1085950" indent="-171466">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n-US" dirty="0"/>
              <a:t>Click to edit Master text styles</a:t>
            </a:r>
          </a:p>
        </p:txBody>
      </p:sp>
    </p:spTree>
    <p:extLst>
      <p:ext uri="{BB962C8B-B14F-4D97-AF65-F5344CB8AC3E}">
        <p14:creationId xmlns:p14="http://schemas.microsoft.com/office/powerpoint/2010/main" val="94588533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8966" y="0"/>
            <a:ext cx="6221445" cy="6858000"/>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9" tIns="34299" rIns="34299" bIns="34299" numCol="1" spcCol="0" rtlCol="0" fromWordArt="0" anchor="ctr" anchorCtr="0" forceAA="0" compatLnSpc="1">
            <a:prstTxWarp prst="textNoShape">
              <a:avLst/>
            </a:prstTxWarp>
            <a:noAutofit/>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a typeface="Segoe UI" pitchFamily="34" charset="0"/>
              <a:cs typeface="Segoe UI" pitchFamily="34" charset="0"/>
            </a:endParaRPr>
          </a:p>
        </p:txBody>
      </p:sp>
      <p:sp>
        <p:nvSpPr>
          <p:cNvPr id="4" name="Picture Placeholder 3"/>
          <p:cNvSpPr>
            <a:spLocks noGrp="1"/>
          </p:cNvSpPr>
          <p:nvPr>
            <p:ph type="pic" sz="quarter" idx="14" hasCustomPrompt="1"/>
          </p:nvPr>
        </p:nvSpPr>
        <p:spPr>
          <a:xfrm>
            <a:off x="6210331" y="0"/>
            <a:ext cx="5981669" cy="6858000"/>
          </a:xfrm>
        </p:spPr>
        <p:txBody>
          <a:bodyPr lIns="182880" anchor="ctr"/>
          <a:lstStyle>
            <a:lvl1pPr marL="0" indent="0" algn="l">
              <a:buNone/>
              <a:defRPr/>
            </a:lvl1pPr>
          </a:lstStyle>
          <a:p>
            <a:r>
              <a:rPr lang="en-US" dirty="0"/>
              <a:t>Click to insert photo.</a:t>
            </a:r>
          </a:p>
        </p:txBody>
      </p:sp>
      <p:sp>
        <p:nvSpPr>
          <p:cNvPr id="3" name="Text Placeholder 2"/>
          <p:cNvSpPr>
            <a:spLocks noGrp="1"/>
          </p:cNvSpPr>
          <p:nvPr>
            <p:ph type="body" idx="1" hasCustomPrompt="1"/>
          </p:nvPr>
        </p:nvSpPr>
        <p:spPr>
          <a:xfrm>
            <a:off x="520835" y="1447801"/>
            <a:ext cx="5434948" cy="1178442"/>
          </a:xfrm>
          <a:prstGeom prst="rect">
            <a:avLst/>
          </a:prstGeom>
        </p:spPr>
        <p:txBody>
          <a:bodyPr>
            <a:noAutofit/>
          </a:bodyPr>
          <a:lstStyle>
            <a:lvl1pPr marL="0" indent="0">
              <a:buNone/>
              <a:defRPr sz="3001" b="0" cap="none" baseline="0">
                <a:gradFill>
                  <a:gsLst>
                    <a:gs pos="100000">
                      <a:schemeClr val="bg1"/>
                    </a:gs>
                    <a:gs pos="0">
                      <a:schemeClr val="bg1"/>
                    </a:gs>
                  </a:gsLst>
                  <a:lin ang="5400000" scaled="0"/>
                </a:gradFill>
                <a:latin typeface="+mj-lt"/>
              </a:defRPr>
            </a:lvl1pPr>
            <a:lvl2pPr marL="457242" indent="0">
              <a:buNone/>
              <a:defRPr sz="2026" b="1"/>
            </a:lvl2pPr>
            <a:lvl3pPr marL="914484" indent="0">
              <a:buNone/>
              <a:defRPr sz="1800" b="1"/>
            </a:lvl3pPr>
            <a:lvl4pPr marL="1371726" indent="0">
              <a:buNone/>
              <a:defRPr sz="1575" b="1"/>
            </a:lvl4pPr>
            <a:lvl5pPr marL="1828967" indent="0">
              <a:buNone/>
              <a:defRPr sz="1575" b="1"/>
            </a:lvl5pPr>
            <a:lvl6pPr marL="2286210" indent="0">
              <a:buNone/>
              <a:defRPr sz="1575" b="1"/>
            </a:lvl6pPr>
            <a:lvl7pPr marL="2743451" indent="0">
              <a:buNone/>
              <a:defRPr sz="1575" b="1"/>
            </a:lvl7pPr>
            <a:lvl8pPr marL="3200693" indent="0">
              <a:buNone/>
              <a:defRPr sz="1575" b="1"/>
            </a:lvl8pPr>
            <a:lvl9pPr marL="3657935" indent="0">
              <a:buNone/>
              <a:defRPr sz="1575" b="1"/>
            </a:lvl9pPr>
          </a:lstStyle>
          <a:p>
            <a:pPr lvl="0"/>
            <a:r>
              <a:rPr lang="en-US" dirty="0"/>
              <a:t>Click to edit Master text styles.</a:t>
            </a:r>
          </a:p>
        </p:txBody>
      </p:sp>
      <p:sp>
        <p:nvSpPr>
          <p:cNvPr id="9" name="Content Placeholder 5"/>
          <p:cNvSpPr>
            <a:spLocks noGrp="1"/>
          </p:cNvSpPr>
          <p:nvPr>
            <p:ph sz="quarter" idx="13"/>
          </p:nvPr>
        </p:nvSpPr>
        <p:spPr>
          <a:xfrm>
            <a:off x="520837" y="2734985"/>
            <a:ext cx="5445583" cy="609398"/>
          </a:xfrm>
          <a:prstGeom prst="rect">
            <a:avLst/>
          </a:prstGeom>
        </p:spPr>
        <p:txBody>
          <a:bodyPr>
            <a:noAutofit/>
          </a:bodyPr>
          <a:lstStyle>
            <a:lvl1pPr marL="0" indent="0">
              <a:spcBef>
                <a:spcPts val="900"/>
              </a:spcBef>
              <a:buFont typeface="Arial" pitchFamily="34" charset="0"/>
              <a:buNone/>
              <a:defRPr lang="en-US" sz="1500" kern="1200" spc="0" dirty="0" smtClean="0">
                <a:gradFill>
                  <a:gsLst>
                    <a:gs pos="100000">
                      <a:schemeClr val="bg1"/>
                    </a:gs>
                    <a:gs pos="0">
                      <a:schemeClr val="bg1"/>
                    </a:gs>
                  </a:gsLst>
                  <a:lin ang="5400000" scaled="0"/>
                </a:gradFill>
                <a:latin typeface="+mn-lt"/>
                <a:ea typeface="+mn-ea"/>
                <a:cs typeface="Segoe UI" pitchFamily="34" charset="0"/>
              </a:defRPr>
            </a:lvl1pPr>
            <a:lvl2pPr marL="685863" indent="-285776">
              <a:defRPr lang="en-US" sz="1575" kern="1200" dirty="0" smtClean="0">
                <a:solidFill>
                  <a:schemeClr val="bg2">
                    <a:lumMod val="50000"/>
                  </a:schemeClr>
                </a:solidFill>
                <a:latin typeface="+mn-lt"/>
                <a:ea typeface="+mn-ea"/>
                <a:cs typeface="Arial" pitchFamily="34" charset="0"/>
              </a:defRPr>
            </a:lvl2pPr>
            <a:lvl3pPr marL="685863" indent="-171466">
              <a:defRPr lang="en-US" sz="1425" kern="1200" dirty="0" smtClean="0">
                <a:solidFill>
                  <a:schemeClr val="bg2">
                    <a:lumMod val="50000"/>
                  </a:schemeClr>
                </a:solidFill>
                <a:latin typeface="+mn-lt"/>
                <a:ea typeface="+mn-ea"/>
                <a:cs typeface="Arial" pitchFamily="34" charset="0"/>
              </a:defRPr>
            </a:lvl3pPr>
            <a:lvl4pPr marL="914484" indent="-171466">
              <a:defRPr lang="en-US" sz="1200" kern="1200" dirty="0" smtClean="0">
                <a:solidFill>
                  <a:schemeClr val="bg2">
                    <a:lumMod val="50000"/>
                  </a:schemeClr>
                </a:solidFill>
                <a:latin typeface="+mn-lt"/>
                <a:ea typeface="+mn-ea"/>
                <a:cs typeface="Arial" pitchFamily="34" charset="0"/>
              </a:defRPr>
            </a:lvl4pPr>
            <a:lvl5pPr marL="1085950" indent="-171466">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n-US"/>
              <a:t>Click to edit Master text styles</a:t>
            </a:r>
          </a:p>
        </p:txBody>
      </p:sp>
    </p:spTree>
    <p:extLst>
      <p:ext uri="{BB962C8B-B14F-4D97-AF65-F5344CB8AC3E}">
        <p14:creationId xmlns:p14="http://schemas.microsoft.com/office/powerpoint/2010/main" val="269267222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5968968" y="0"/>
            <a:ext cx="6223032" cy="6858000"/>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9" tIns="34299" rIns="34299" bIns="34299" numCol="1" spcCol="0" rtlCol="0" fromWordArt="0" anchor="ctr" anchorCtr="0" forceAA="0" compatLnSpc="1">
            <a:prstTxWarp prst="textNoShape">
              <a:avLst/>
            </a:prstTxWarp>
            <a:noAutofit/>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6219711" y="1447801"/>
            <a:ext cx="5434948" cy="1178442"/>
          </a:xfrm>
          <a:prstGeom prst="rect">
            <a:avLst/>
          </a:prstGeom>
        </p:spPr>
        <p:txBody>
          <a:bodyPr>
            <a:noAutofit/>
          </a:bodyPr>
          <a:lstStyle>
            <a:lvl1pPr marL="0" indent="0">
              <a:buNone/>
              <a:defRPr sz="3001" b="0" cap="none" baseline="0">
                <a:gradFill>
                  <a:gsLst>
                    <a:gs pos="100000">
                      <a:schemeClr val="bg1"/>
                    </a:gs>
                    <a:gs pos="0">
                      <a:schemeClr val="bg1"/>
                    </a:gs>
                  </a:gsLst>
                  <a:lin ang="5400000" scaled="0"/>
                </a:gradFill>
                <a:latin typeface="+mj-lt"/>
              </a:defRPr>
            </a:lvl1pPr>
            <a:lvl2pPr marL="457242" indent="0">
              <a:buNone/>
              <a:defRPr sz="2026" b="1"/>
            </a:lvl2pPr>
            <a:lvl3pPr marL="914484" indent="0">
              <a:buNone/>
              <a:defRPr sz="1800" b="1"/>
            </a:lvl3pPr>
            <a:lvl4pPr marL="1371726" indent="0">
              <a:buNone/>
              <a:defRPr sz="1575" b="1"/>
            </a:lvl4pPr>
            <a:lvl5pPr marL="1828967" indent="0">
              <a:buNone/>
              <a:defRPr sz="1575" b="1"/>
            </a:lvl5pPr>
            <a:lvl6pPr marL="2286210" indent="0">
              <a:buNone/>
              <a:defRPr sz="1575" b="1"/>
            </a:lvl6pPr>
            <a:lvl7pPr marL="2743451" indent="0">
              <a:buNone/>
              <a:defRPr sz="1575" b="1"/>
            </a:lvl7pPr>
            <a:lvl8pPr marL="3200693" indent="0">
              <a:buNone/>
              <a:defRPr sz="1575" b="1"/>
            </a:lvl8pPr>
            <a:lvl9pPr marL="3657935" indent="0">
              <a:buNone/>
              <a:defRPr sz="1575" b="1"/>
            </a:lvl9pPr>
          </a:lstStyle>
          <a:p>
            <a:pPr lvl="0"/>
            <a:r>
              <a:rPr lang="en-US" dirty="0"/>
              <a:t>Click to edit Master text styles.</a:t>
            </a:r>
          </a:p>
        </p:txBody>
      </p:sp>
      <p:sp>
        <p:nvSpPr>
          <p:cNvPr id="9" name="Content Placeholder 5"/>
          <p:cNvSpPr>
            <a:spLocks noGrp="1"/>
          </p:cNvSpPr>
          <p:nvPr>
            <p:ph sz="quarter" idx="13"/>
          </p:nvPr>
        </p:nvSpPr>
        <p:spPr>
          <a:xfrm>
            <a:off x="6219711" y="2734985"/>
            <a:ext cx="5445583" cy="609398"/>
          </a:xfrm>
          <a:prstGeom prst="rect">
            <a:avLst/>
          </a:prstGeom>
        </p:spPr>
        <p:txBody>
          <a:bodyPr>
            <a:noAutofit/>
          </a:bodyPr>
          <a:lstStyle>
            <a:lvl1pPr marL="0" indent="0">
              <a:spcBef>
                <a:spcPts val="900"/>
              </a:spcBef>
              <a:buFont typeface="Arial" pitchFamily="34" charset="0"/>
              <a:buNone/>
              <a:defRPr lang="en-US" sz="1500" kern="1200" spc="0" dirty="0" smtClean="0">
                <a:gradFill>
                  <a:gsLst>
                    <a:gs pos="100000">
                      <a:schemeClr val="bg1"/>
                    </a:gs>
                    <a:gs pos="0">
                      <a:schemeClr val="bg1"/>
                    </a:gs>
                  </a:gsLst>
                  <a:lin ang="5400000" scaled="0"/>
                </a:gradFill>
                <a:latin typeface="+mn-lt"/>
                <a:ea typeface="+mn-ea"/>
                <a:cs typeface="Segoe UI" pitchFamily="34" charset="0"/>
              </a:defRPr>
            </a:lvl1pPr>
            <a:lvl2pPr marL="685863" indent="-285776">
              <a:defRPr lang="en-US" sz="1575" kern="1200" dirty="0" smtClean="0">
                <a:solidFill>
                  <a:schemeClr val="bg2">
                    <a:lumMod val="50000"/>
                  </a:schemeClr>
                </a:solidFill>
                <a:latin typeface="+mn-lt"/>
                <a:ea typeface="+mn-ea"/>
                <a:cs typeface="Arial" pitchFamily="34" charset="0"/>
              </a:defRPr>
            </a:lvl2pPr>
            <a:lvl3pPr marL="685863" indent="-171466">
              <a:defRPr lang="en-US" sz="1425" kern="1200" dirty="0" smtClean="0">
                <a:solidFill>
                  <a:schemeClr val="bg2">
                    <a:lumMod val="50000"/>
                  </a:schemeClr>
                </a:solidFill>
                <a:latin typeface="+mn-lt"/>
                <a:ea typeface="+mn-ea"/>
                <a:cs typeface="Arial" pitchFamily="34" charset="0"/>
              </a:defRPr>
            </a:lvl3pPr>
            <a:lvl4pPr marL="914484" indent="-171466">
              <a:defRPr lang="en-US" sz="1200" kern="1200" dirty="0" smtClean="0">
                <a:solidFill>
                  <a:schemeClr val="bg2">
                    <a:lumMod val="50000"/>
                  </a:schemeClr>
                </a:solidFill>
                <a:latin typeface="+mn-lt"/>
                <a:ea typeface="+mn-ea"/>
                <a:cs typeface="Arial" pitchFamily="34" charset="0"/>
              </a:defRPr>
            </a:lvl4pPr>
            <a:lvl5pPr marL="1085950" indent="-171466">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n-US"/>
              <a:t>Click to edit Master text styles</a:t>
            </a:r>
          </a:p>
        </p:txBody>
      </p:sp>
      <p:sp>
        <p:nvSpPr>
          <p:cNvPr id="4" name="Picture Placeholder 3"/>
          <p:cNvSpPr>
            <a:spLocks noGrp="1"/>
          </p:cNvSpPr>
          <p:nvPr>
            <p:ph type="pic" sz="quarter" idx="14" hasCustomPrompt="1"/>
          </p:nvPr>
        </p:nvSpPr>
        <p:spPr>
          <a:xfrm>
            <a:off x="0" y="0"/>
            <a:ext cx="5968968" cy="6858000"/>
          </a:xfrm>
        </p:spPr>
        <p:txBody>
          <a:bodyPr lIns="182880" anchor="ctr"/>
          <a:lstStyle>
            <a:lvl1pPr marL="0" indent="0" algn="l">
              <a:buNone/>
              <a:defRPr/>
            </a:lvl1pPr>
          </a:lstStyle>
          <a:p>
            <a:r>
              <a:rPr lang="en-US" dirty="0"/>
              <a:t>Click to insert photo.</a:t>
            </a:r>
          </a:p>
        </p:txBody>
      </p:sp>
    </p:spTree>
    <p:extLst>
      <p:ext uri="{BB962C8B-B14F-4D97-AF65-F5344CB8AC3E}">
        <p14:creationId xmlns:p14="http://schemas.microsoft.com/office/powerpoint/2010/main" val="279596982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0" y="857250"/>
            <a:ext cx="12192000" cy="5124450"/>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9" tIns="34299" rIns="34299" bIns="34299" numCol="1" spcCol="0" rtlCol="0" fromWordArt="0" anchor="ctr" anchorCtr="0" forceAA="0" compatLnSpc="1">
            <a:prstTxWarp prst="textNoShape">
              <a:avLst/>
            </a:prstTxWarp>
            <a:noAutofit/>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520836" y="1358055"/>
            <a:ext cx="11155093" cy="2863073"/>
          </a:xfrm>
          <a:prstGeom prst="rect">
            <a:avLst/>
          </a:prstGeom>
        </p:spPr>
        <p:txBody>
          <a:bodyPr>
            <a:normAutofit/>
          </a:bodyPr>
          <a:lstStyle>
            <a:lvl1pPr marL="0" indent="0">
              <a:lnSpc>
                <a:spcPct val="90000"/>
              </a:lnSpc>
              <a:buNone/>
              <a:defRPr sz="4801">
                <a:gradFill>
                  <a:gsLst>
                    <a:gs pos="100000">
                      <a:schemeClr val="bg1"/>
                    </a:gs>
                    <a:gs pos="0">
                      <a:schemeClr val="bg1"/>
                    </a:gs>
                  </a:gsLst>
                  <a:lin ang="5400000" scaled="0"/>
                </a:gradFill>
                <a:latin typeface="+mj-lt"/>
              </a:defRPr>
            </a:lvl1pPr>
            <a:lvl2pPr>
              <a:defRPr sz="4801">
                <a:solidFill>
                  <a:schemeClr val="tx2"/>
                </a:solidFill>
                <a:latin typeface="+mn-lt"/>
              </a:defRPr>
            </a:lvl2pPr>
          </a:lstStyle>
          <a:p>
            <a:pPr lvl="0"/>
            <a:r>
              <a:rPr lang="en-US" dirty="0"/>
              <a:t>“Click to edit Master text styles”</a:t>
            </a:r>
          </a:p>
        </p:txBody>
      </p:sp>
      <p:sp>
        <p:nvSpPr>
          <p:cNvPr id="11" name="Content Placeholder 4"/>
          <p:cNvSpPr>
            <a:spLocks noGrp="1"/>
          </p:cNvSpPr>
          <p:nvPr>
            <p:ph sz="quarter" idx="13"/>
          </p:nvPr>
        </p:nvSpPr>
        <p:spPr>
          <a:xfrm>
            <a:off x="520836" y="4343402"/>
            <a:ext cx="11155093" cy="470747"/>
          </a:xfrm>
          <a:prstGeom prst="rect">
            <a:avLst/>
          </a:prstGeom>
        </p:spPr>
        <p:txBody>
          <a:bodyPr>
            <a:normAutofit/>
          </a:bodyPr>
          <a:lstStyle>
            <a:lvl1pPr marL="0" indent="0">
              <a:lnSpc>
                <a:spcPct val="90000"/>
              </a:lnSpc>
              <a:buNone/>
              <a:defRPr sz="2701">
                <a:gradFill>
                  <a:gsLst>
                    <a:gs pos="100000">
                      <a:schemeClr val="bg1"/>
                    </a:gs>
                    <a:gs pos="0">
                      <a:schemeClr val="bg1"/>
                    </a:gs>
                  </a:gsLst>
                  <a:lin ang="5400000" scaled="0"/>
                </a:gradFill>
                <a:latin typeface="+mj-lt"/>
              </a:defRPr>
            </a:lvl1pPr>
            <a:lvl2pPr>
              <a:defRPr sz="4801">
                <a:solidFill>
                  <a:schemeClr val="tx2"/>
                </a:solidFill>
                <a:latin typeface="+mn-lt"/>
              </a:defRPr>
            </a:lvl2pPr>
          </a:lstStyle>
          <a:p>
            <a:pPr lvl="0"/>
            <a:r>
              <a:rPr lang="en-US"/>
              <a:t>Click to edit Master text styles</a:t>
            </a:r>
          </a:p>
        </p:txBody>
      </p:sp>
    </p:spTree>
    <p:extLst>
      <p:ext uri="{BB962C8B-B14F-4D97-AF65-F5344CB8AC3E}">
        <p14:creationId xmlns:p14="http://schemas.microsoft.com/office/powerpoint/2010/main" val="254261548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6"/>
                </a:solidFill>
              </a:defRPr>
            </a:lvl1pPr>
          </a:lstStyle>
          <a:p>
            <a:r>
              <a:rPr lang="en-US" dirty="0"/>
              <a:t>Click to edit Master title style</a:t>
            </a:r>
          </a:p>
        </p:txBody>
      </p:sp>
    </p:spTree>
    <p:extLst>
      <p:ext uri="{BB962C8B-B14F-4D97-AF65-F5344CB8AC3E}">
        <p14:creationId xmlns:p14="http://schemas.microsoft.com/office/powerpoint/2010/main" val="331113570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Only" preserve="1">
  <p:cSld name="Title Only Anima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6"/>
                </a:solidFill>
              </a:defRPr>
            </a:lvl1pPr>
          </a:lstStyle>
          <a:p>
            <a:r>
              <a:rPr lang="en-US" dirty="0"/>
              <a:t>Click to edit Master title style</a:t>
            </a:r>
          </a:p>
        </p:txBody>
      </p:sp>
      <p:pic>
        <p:nvPicPr>
          <p:cNvPr id="4" name="Picture 2" descr="C:\Users\vesaj\Pictures\DVD_ART36\Artwork_Imagery\Icons - Illustrations\Misc\animation movie film video entertainment icon.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818630" y="13725"/>
            <a:ext cx="354316" cy="288000"/>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72018813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accent6"/>
                </a:solidFill>
              </a:defRPr>
            </a:lvl1pPr>
          </a:lstStyle>
          <a:p>
            <a:r>
              <a:rPr lang="en-US" dirty="0"/>
              <a:t>Slide for Developer Code</a:t>
            </a:r>
          </a:p>
        </p:txBody>
      </p:sp>
      <p:sp>
        <p:nvSpPr>
          <p:cNvPr id="3" name="Rectangle 2"/>
          <p:cNvSpPr/>
          <p:nvPr userDrawn="1"/>
        </p:nvSpPr>
        <p:spPr bwMode="hidden">
          <a:xfrm>
            <a:off x="0" y="1155940"/>
            <a:ext cx="12192000"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9" tIns="34299" rIns="34299" bIns="34299" numCol="1" spcCol="0" rtlCol="0" fromWordArt="0" anchor="ctr" anchorCtr="0" forceAA="0" compatLnSpc="1">
            <a:prstTxWarp prst="textNoShape">
              <a:avLst/>
            </a:prstTxWarp>
            <a:noAutofit/>
          </a:bodyPr>
          <a:lstStyle/>
          <a:p>
            <a:pPr algn="ctr" defTabSz="685757" fontAlgn="base">
              <a:spcBef>
                <a:spcPct val="0"/>
              </a:spcBef>
              <a:spcAft>
                <a:spcPct val="0"/>
              </a:spcAft>
            </a:pPr>
            <a:endParaRPr lang="en-US" sz="135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518454" y="1447802"/>
            <a:ext cx="11155093" cy="1988237"/>
          </a:xfrm>
        </p:spPr>
        <p:txBody>
          <a:bodyPr/>
          <a:lstStyle>
            <a:lvl1pPr marL="0" indent="0">
              <a:lnSpc>
                <a:spcPct val="95000"/>
              </a:lnSpc>
              <a:buNone/>
              <a:defRPr sz="2401">
                <a:gradFill>
                  <a:gsLst>
                    <a:gs pos="1250">
                      <a:srgbClr val="000000"/>
                    </a:gs>
                    <a:gs pos="100000">
                      <a:srgbClr val="000000"/>
                    </a:gs>
                  </a:gsLst>
                  <a:lin ang="5400000" scaled="0"/>
                </a:gradFill>
                <a:latin typeface="Consolas" pitchFamily="49" charset="0"/>
                <a:cs typeface="Consolas" pitchFamily="49" charset="0"/>
              </a:defRPr>
            </a:lvl1pPr>
            <a:lvl2pPr marL="254862"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429931"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599044"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772922"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6257738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_Title slide, image background">
    <p:bg>
      <p:bgPr>
        <a:solidFill>
          <a:schemeClr val="tx1"/>
        </a:solidFill>
        <a:effectLst/>
      </p:bgPr>
    </p:bg>
    <p:spTree>
      <p:nvGrpSpPr>
        <p:cNvPr id="1" name=""/>
        <p:cNvGrpSpPr/>
        <p:nvPr/>
      </p:nvGrpSpPr>
      <p:grpSpPr>
        <a:xfrm>
          <a:off x="0" y="0"/>
          <a:ext cx="0" cy="0"/>
          <a:chOff x="0" y="0"/>
          <a:chExt cx="0" cy="0"/>
        </a:xfrm>
      </p:grpSpPr>
      <p:sp>
        <p:nvSpPr>
          <p:cNvPr id="10" name="Picture Placeholder 9"/>
          <p:cNvSpPr>
            <a:spLocks noGrp="1"/>
          </p:cNvSpPr>
          <p:nvPr>
            <p:ph type="pic" sz="quarter" idx="14"/>
          </p:nvPr>
        </p:nvSpPr>
        <p:spPr>
          <a:xfrm>
            <a:off x="0" y="0"/>
            <a:ext cx="12192000" cy="6858000"/>
          </a:xfrm>
          <a:prstGeom prst="rect">
            <a:avLst/>
          </a:prstGeom>
          <a:solidFill>
            <a:schemeClr val="bg1"/>
          </a:solidFill>
        </p:spPr>
        <p:txBody>
          <a:bodyPr vert="horz"/>
          <a:lstStyle>
            <a:lvl1pPr>
              <a:buFontTx/>
              <a:buNone/>
              <a:defRPr sz="1400">
                <a:solidFill>
                  <a:srgbClr val="000000"/>
                </a:solidFill>
                <a:latin typeface="+mn-lt"/>
              </a:defRPr>
            </a:lvl1pPr>
          </a:lstStyle>
          <a:p>
            <a:r>
              <a:rPr lang="en-US" dirty="0"/>
              <a:t>Drag picture to placeholder or click icon to add</a:t>
            </a:r>
          </a:p>
        </p:txBody>
      </p:sp>
      <p:sp>
        <p:nvSpPr>
          <p:cNvPr id="17" name="Title 16"/>
          <p:cNvSpPr>
            <a:spLocks noGrp="1"/>
          </p:cNvSpPr>
          <p:nvPr>
            <p:ph type="title" hasCustomPrompt="1"/>
          </p:nvPr>
        </p:nvSpPr>
        <p:spPr>
          <a:xfrm>
            <a:off x="0" y="1219200"/>
            <a:ext cx="4876800" cy="2438400"/>
          </a:xfrm>
          <a:prstGeom prst="rect">
            <a:avLst/>
          </a:prstGeom>
          <a:solidFill>
            <a:schemeClr val="accent6">
              <a:alpha val="94000"/>
            </a:schemeClr>
          </a:solidFill>
        </p:spPr>
        <p:txBody>
          <a:bodyPr vert="horz" lIns="182880" tIns="137160">
            <a:normAutofit/>
          </a:bodyPr>
          <a:lstStyle>
            <a:lvl1pPr algn="l">
              <a:defRPr sz="3000">
                <a:solidFill>
                  <a:schemeClr val="bg1"/>
                </a:solidFill>
                <a:latin typeface="Segoe UI Light" pitchFamily="34" charset="0"/>
                <a:cs typeface="Segoe UI Light" pitchFamily="34" charset="0"/>
              </a:defRPr>
            </a:lvl1pPr>
          </a:lstStyle>
          <a:p>
            <a:pPr lvl="0"/>
            <a:r>
              <a:rPr lang="en-US" dirty="0"/>
              <a:t>Click to edit slide content</a:t>
            </a:r>
          </a:p>
        </p:txBody>
      </p:sp>
      <p:sp>
        <p:nvSpPr>
          <p:cNvPr id="8" name="Text Placeholder 18"/>
          <p:cNvSpPr>
            <a:spLocks noGrp="1"/>
          </p:cNvSpPr>
          <p:nvPr>
            <p:ph type="body" sz="quarter" idx="16" hasCustomPrompt="1"/>
          </p:nvPr>
        </p:nvSpPr>
        <p:spPr>
          <a:xfrm>
            <a:off x="0" y="3651805"/>
            <a:ext cx="2438400" cy="1219200"/>
          </a:xfrm>
          <a:prstGeom prst="rect">
            <a:avLst/>
          </a:prstGeom>
          <a:solidFill>
            <a:schemeClr val="bg2">
              <a:alpha val="89000"/>
            </a:schemeClr>
          </a:solidFill>
        </p:spPr>
        <p:txBody>
          <a:bodyPr vert="horz" lIns="182880" tIns="137160">
            <a:normAutofit/>
          </a:bodyPr>
          <a:lstStyle>
            <a:lvl1pPr marL="0" indent="0">
              <a:lnSpc>
                <a:spcPct val="100000"/>
              </a:lnSpc>
              <a:buFontTx/>
              <a:buNone/>
              <a:defRPr sz="1400" baseline="0">
                <a:solidFill>
                  <a:schemeClr val="tx1"/>
                </a:solidFill>
                <a:latin typeface="Segoe UI Light" panose="020B0502040204020203" pitchFamily="34" charset="0"/>
                <a:cs typeface="Segoe UI Light" panose="020B0502040204020203" pitchFamily="34" charset="0"/>
              </a:defRPr>
            </a:lvl1pPr>
            <a:lvl2pPr marL="0" indent="0">
              <a:buFontTx/>
              <a:buNone/>
              <a:defRPr sz="1400" baseline="0">
                <a:latin typeface="Segoe Pro Light"/>
              </a:defRPr>
            </a:lvl2pPr>
            <a:lvl3pPr marL="0" indent="0">
              <a:buFontTx/>
              <a:buNone/>
              <a:defRPr sz="1400" baseline="0">
                <a:latin typeface="Segoe Pro Light"/>
              </a:defRPr>
            </a:lvl3pPr>
            <a:lvl4pPr marL="0" indent="0">
              <a:buFontTx/>
              <a:buNone/>
              <a:defRPr sz="1400" baseline="0">
                <a:latin typeface="Segoe Pro Light"/>
              </a:defRPr>
            </a:lvl4pPr>
            <a:lvl5pPr marL="0" indent="0">
              <a:buFontTx/>
              <a:buNone/>
              <a:defRPr sz="1400" baseline="0">
                <a:latin typeface="Segoe Pro Light"/>
              </a:defRPr>
            </a:lvl5pPr>
          </a:lstStyle>
          <a:p>
            <a:pPr lvl="0"/>
            <a:r>
              <a:rPr lang="en-US" dirty="0"/>
              <a:t>Click to edit slide content</a:t>
            </a:r>
          </a:p>
        </p:txBody>
      </p:sp>
      <p:sp>
        <p:nvSpPr>
          <p:cNvPr id="3" name="Picture Placeholder 2"/>
          <p:cNvSpPr>
            <a:spLocks noGrp="1"/>
          </p:cNvSpPr>
          <p:nvPr>
            <p:ph type="pic" sz="quarter" idx="17"/>
          </p:nvPr>
        </p:nvSpPr>
        <p:spPr>
          <a:xfrm>
            <a:off x="101601" y="24384"/>
            <a:ext cx="1524000" cy="559816"/>
          </a:xfrm>
        </p:spPr>
        <p:txBody>
          <a:bodyPr/>
          <a:lstStyle/>
          <a:p>
            <a:endParaRPr lang="en-US"/>
          </a:p>
        </p:txBody>
      </p:sp>
    </p:spTree>
    <p:extLst>
      <p:ext uri="{BB962C8B-B14F-4D97-AF65-F5344CB8AC3E}">
        <p14:creationId xmlns:p14="http://schemas.microsoft.com/office/powerpoint/2010/main" val="3993762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peaker for two">
    <p:spTree>
      <p:nvGrpSpPr>
        <p:cNvPr id="1" name=""/>
        <p:cNvGrpSpPr/>
        <p:nvPr/>
      </p:nvGrpSpPr>
      <p:grpSpPr>
        <a:xfrm>
          <a:off x="0" y="0"/>
          <a:ext cx="0" cy="0"/>
          <a:chOff x="0" y="0"/>
          <a:chExt cx="0" cy="0"/>
        </a:xfrm>
      </p:grpSpPr>
      <p:pic>
        <p:nvPicPr>
          <p:cNvPr id="3" name="Imagen 2"/>
          <p:cNvPicPr>
            <a:picLocks noChangeAspect="1"/>
          </p:cNvPicPr>
          <p:nvPr userDrawn="1"/>
        </p:nvPicPr>
        <p:blipFill rotWithShape="1">
          <a:blip r:embed="rId2"/>
          <a:srcRect r="2907" b="2752"/>
          <a:stretch/>
        </p:blipFill>
        <p:spPr>
          <a:xfrm>
            <a:off x="1" y="0"/>
            <a:ext cx="12192000" cy="6869045"/>
          </a:xfrm>
          <a:prstGeom prst="rect">
            <a:avLst/>
          </a:prstGeom>
        </p:spPr>
      </p:pic>
      <p:sp>
        <p:nvSpPr>
          <p:cNvPr id="11" name="Text Placeholder 4"/>
          <p:cNvSpPr>
            <a:spLocks noGrp="1"/>
          </p:cNvSpPr>
          <p:nvPr>
            <p:ph type="body" sz="quarter" idx="11" hasCustomPrompt="1"/>
          </p:nvPr>
        </p:nvSpPr>
        <p:spPr>
          <a:xfrm>
            <a:off x="2407672" y="1015807"/>
            <a:ext cx="3492385" cy="624695"/>
          </a:xfrm>
          <a:solidFill>
            <a:schemeClr val="bg1">
              <a:lumMod val="95000"/>
              <a:alpha val="90000"/>
            </a:schemeClr>
          </a:solidFill>
        </p:spPr>
        <p:txBody>
          <a:bodyPr lIns="180000" tIns="180000" rIns="180000" bIns="180000" anchor="ctr" anchorCtr="0">
            <a:noAutofit/>
          </a:bodyPr>
          <a:lstStyle>
            <a:lvl1pPr marL="0" indent="0">
              <a:buNone/>
              <a:defRPr sz="2600"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Name</a:t>
            </a:r>
          </a:p>
        </p:txBody>
      </p:sp>
      <p:sp>
        <p:nvSpPr>
          <p:cNvPr id="12" name="Text Placeholder 4"/>
          <p:cNvSpPr>
            <a:spLocks noGrp="1"/>
          </p:cNvSpPr>
          <p:nvPr>
            <p:ph type="body" sz="quarter" idx="12" hasCustomPrompt="1"/>
          </p:nvPr>
        </p:nvSpPr>
        <p:spPr>
          <a:xfrm>
            <a:off x="2407672" y="1723869"/>
            <a:ext cx="3492385" cy="362952"/>
          </a:xfrm>
          <a:solidFill>
            <a:schemeClr val="bg1">
              <a:lumMod val="95000"/>
              <a:alpha val="90000"/>
            </a:schemeClr>
          </a:solidFill>
        </p:spPr>
        <p:txBody>
          <a:bodyPr lIns="180000" tIns="180000" rIns="180000" bIns="180000" anchor="ctr" anchorCtr="0">
            <a:noAutofit/>
          </a:bodyPr>
          <a:lstStyle>
            <a:lvl1pPr marL="0" indent="0">
              <a:buNone/>
              <a:defRPr sz="1600"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Title</a:t>
            </a:r>
          </a:p>
        </p:txBody>
      </p:sp>
      <p:pic>
        <p:nvPicPr>
          <p:cNvPr id="13" name="Picture 4" descr="http://leonhunter.com/blog/wp-content/uploads/2012/09/twitter.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214197" y="3245897"/>
            <a:ext cx="481031" cy="287448"/>
          </a:xfrm>
          <a:prstGeom prst="rect">
            <a:avLst/>
          </a:prstGeom>
          <a:noFill/>
          <a:ln>
            <a:noFill/>
          </a:ln>
        </p:spPr>
      </p:pic>
      <p:pic>
        <p:nvPicPr>
          <p:cNvPr id="14"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90333" y="2811014"/>
            <a:ext cx="409363" cy="434883"/>
          </a:xfrm>
          <a:prstGeom prst="rect">
            <a:avLst/>
          </a:prstGeom>
        </p:spPr>
      </p:pic>
      <p:sp>
        <p:nvSpPr>
          <p:cNvPr id="20" name="Text Placeholder 4"/>
          <p:cNvSpPr>
            <a:spLocks noGrp="1"/>
          </p:cNvSpPr>
          <p:nvPr>
            <p:ph type="body" sz="quarter" idx="14" hasCustomPrompt="1"/>
          </p:nvPr>
        </p:nvSpPr>
        <p:spPr>
          <a:xfrm>
            <a:off x="725217" y="2811014"/>
            <a:ext cx="5174840" cy="358877"/>
          </a:xfrm>
          <a:solidFill>
            <a:schemeClr val="bg1">
              <a:lumMod val="95000"/>
              <a:alpha val="90000"/>
            </a:schemeClr>
          </a:solidFill>
        </p:spPr>
        <p:txBody>
          <a:bodyPr lIns="180000" tIns="180000" rIns="180000" bIns="180000" anchor="ctr" anchorCtr="0"/>
          <a:lstStyle>
            <a:lvl1pPr marL="0" indent="0">
              <a:buNone/>
              <a:defRPr sz="1600" baseline="0">
                <a:solidFill>
                  <a:srgbClr val="333333"/>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Blog</a:t>
            </a:r>
          </a:p>
        </p:txBody>
      </p:sp>
      <p:sp>
        <p:nvSpPr>
          <p:cNvPr id="21" name="Text Placeholder 4"/>
          <p:cNvSpPr>
            <a:spLocks noGrp="1"/>
          </p:cNvSpPr>
          <p:nvPr>
            <p:ph type="body" sz="quarter" idx="15" hasCustomPrompt="1"/>
          </p:nvPr>
        </p:nvSpPr>
        <p:spPr>
          <a:xfrm>
            <a:off x="725217" y="3173345"/>
            <a:ext cx="5174840" cy="360000"/>
          </a:xfrm>
          <a:solidFill>
            <a:schemeClr val="bg1">
              <a:lumMod val="95000"/>
              <a:alpha val="90000"/>
            </a:schemeClr>
          </a:solidFill>
        </p:spPr>
        <p:txBody>
          <a:bodyPr lIns="180000" tIns="180000" rIns="180000" bIns="180000" anchor="ctr" anchorCtr="0"/>
          <a:lstStyle>
            <a:lvl1pPr marL="0" indent="0">
              <a:buNone/>
              <a:defRPr sz="1600">
                <a:solidFill>
                  <a:srgbClr val="333333"/>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Twitter</a:t>
            </a:r>
          </a:p>
        </p:txBody>
      </p:sp>
      <p:sp>
        <p:nvSpPr>
          <p:cNvPr id="22" name="Marcador de posición de imagen 6"/>
          <p:cNvSpPr>
            <a:spLocks noGrp="1"/>
          </p:cNvSpPr>
          <p:nvPr>
            <p:ph type="pic" sz="quarter" idx="16" hasCustomPrompt="1"/>
          </p:nvPr>
        </p:nvSpPr>
        <p:spPr>
          <a:xfrm>
            <a:off x="732648" y="1011623"/>
            <a:ext cx="1412869" cy="1500948"/>
          </a:xfrm>
          <a:blipFill>
            <a:blip r:embed="rId5"/>
            <a:stretch>
              <a:fillRect/>
            </a:stretch>
          </a:blipFill>
        </p:spPr>
        <p:txBody>
          <a:bodyPr/>
          <a:lstStyle>
            <a:lvl1pPr>
              <a:defRPr/>
            </a:lvl1pPr>
          </a:lstStyle>
          <a:p>
            <a:r>
              <a:rPr lang="es-ES" dirty="0"/>
              <a:t>Speaker </a:t>
            </a:r>
            <a:r>
              <a:rPr lang="es-ES" dirty="0" err="1"/>
              <a:t>picture</a:t>
            </a:r>
            <a:endParaRPr lang="es-ES" dirty="0"/>
          </a:p>
        </p:txBody>
      </p:sp>
      <p:sp>
        <p:nvSpPr>
          <p:cNvPr id="23" name="Text Placeholder 4"/>
          <p:cNvSpPr>
            <a:spLocks noGrp="1"/>
          </p:cNvSpPr>
          <p:nvPr>
            <p:ph type="body" sz="quarter" idx="17" hasCustomPrompt="1"/>
          </p:nvPr>
        </p:nvSpPr>
        <p:spPr>
          <a:xfrm>
            <a:off x="725217" y="3533345"/>
            <a:ext cx="5174840" cy="585115"/>
          </a:xfrm>
          <a:solidFill>
            <a:schemeClr val="bg1">
              <a:lumMod val="95000"/>
              <a:alpha val="90000"/>
            </a:schemeClr>
          </a:solidFill>
        </p:spPr>
        <p:txBody>
          <a:bodyPr wrap="square" lIns="180000" tIns="180000" rIns="180000" bIns="180000" anchor="t" anchorCtr="0">
            <a:spAutoFit/>
          </a:bodyPr>
          <a:lstStyle>
            <a:lvl1pPr marL="0" indent="0">
              <a:buNone/>
              <a:defRPr sz="1600">
                <a:solidFill>
                  <a:srgbClr val="333333"/>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About me…</a:t>
            </a:r>
          </a:p>
        </p:txBody>
      </p:sp>
      <p:sp>
        <p:nvSpPr>
          <p:cNvPr id="28" name="CuadroTexto 27"/>
          <p:cNvSpPr txBox="1"/>
          <p:nvPr userDrawn="1"/>
        </p:nvSpPr>
        <p:spPr>
          <a:xfrm>
            <a:off x="10511744" y="110403"/>
            <a:ext cx="1676400" cy="525886"/>
          </a:xfrm>
          <a:prstGeom prst="rect">
            <a:avLst/>
          </a:prstGeom>
          <a:solidFill>
            <a:schemeClr val="bg1">
              <a:lumMod val="95000"/>
              <a:alpha val="85000"/>
            </a:schemeClr>
          </a:solidFill>
        </p:spPr>
        <p:txBody>
          <a:bodyPr wrap="square" lIns="180000" tIns="108000" rIns="180000" bIns="108000" rtlCol="0">
            <a:spAutoFit/>
          </a:bodyPr>
          <a:lstStyle/>
          <a:p>
            <a:pPr algn="r"/>
            <a:r>
              <a:rPr lang="es-ES" sz="2000" spc="-70" dirty="0">
                <a:gradFill>
                  <a:gsLst>
                    <a:gs pos="2917">
                      <a:schemeClr val="bg2"/>
                    </a:gs>
                    <a:gs pos="95000">
                      <a:schemeClr val="bg2"/>
                    </a:gs>
                  </a:gsLst>
                  <a:lin ang="5400000" scaled="0"/>
                </a:gradFill>
                <a:latin typeface="+mj-lt"/>
              </a:rPr>
              <a:t>#</a:t>
            </a:r>
            <a:r>
              <a:rPr lang="en-US" sz="2000" spc="-70" noProof="0" dirty="0">
                <a:gradFill>
                  <a:gsLst>
                    <a:gs pos="2917">
                      <a:schemeClr val="bg2"/>
                    </a:gs>
                    <a:gs pos="95000">
                      <a:schemeClr val="bg2"/>
                    </a:gs>
                  </a:gsLst>
                  <a:lin ang="5400000" scaled="0"/>
                </a:gradFill>
                <a:latin typeface="+mj-lt"/>
              </a:rPr>
              <a:t>spsmad</a:t>
            </a:r>
          </a:p>
        </p:txBody>
      </p:sp>
      <p:pic>
        <p:nvPicPr>
          <p:cNvPr id="29" name="Imagen 28"/>
          <p:cNvPicPr>
            <a:picLocks noChangeAspect="1"/>
          </p:cNvPicPr>
          <p:nvPr userDrawn="1"/>
        </p:nvPicPr>
        <p:blipFill>
          <a:blip r:embed="rId6"/>
          <a:stretch>
            <a:fillRect/>
          </a:stretch>
        </p:blipFill>
        <p:spPr>
          <a:xfrm>
            <a:off x="10649888" y="231884"/>
            <a:ext cx="348003" cy="282925"/>
          </a:xfrm>
          <a:prstGeom prst="rect">
            <a:avLst/>
          </a:prstGeom>
        </p:spPr>
      </p:pic>
      <p:sp>
        <p:nvSpPr>
          <p:cNvPr id="16" name="Text Placeholder 4"/>
          <p:cNvSpPr>
            <a:spLocks noGrp="1"/>
          </p:cNvSpPr>
          <p:nvPr>
            <p:ph type="body" sz="quarter" idx="18" hasCustomPrompt="1"/>
          </p:nvPr>
        </p:nvSpPr>
        <p:spPr>
          <a:xfrm>
            <a:off x="2407672" y="2149619"/>
            <a:ext cx="3492385" cy="362952"/>
          </a:xfrm>
          <a:solidFill>
            <a:schemeClr val="bg1">
              <a:lumMod val="95000"/>
              <a:alpha val="90000"/>
            </a:schemeClr>
          </a:solidFill>
        </p:spPr>
        <p:txBody>
          <a:bodyPr lIns="180000" tIns="180000" rIns="180000" bIns="180000" anchor="ctr" anchorCtr="0">
            <a:noAutofit/>
          </a:bodyPr>
          <a:lstStyle>
            <a:lvl1pPr marL="0" indent="0">
              <a:buNone/>
              <a:defRPr sz="1600"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Company</a:t>
            </a:r>
          </a:p>
        </p:txBody>
      </p:sp>
      <p:sp>
        <p:nvSpPr>
          <p:cNvPr id="43" name="Text Placeholder 4"/>
          <p:cNvSpPr>
            <a:spLocks noGrp="1"/>
          </p:cNvSpPr>
          <p:nvPr>
            <p:ph type="body" sz="quarter" idx="19" hasCustomPrompt="1"/>
          </p:nvPr>
        </p:nvSpPr>
        <p:spPr>
          <a:xfrm>
            <a:off x="8191623" y="1021153"/>
            <a:ext cx="3492385" cy="624695"/>
          </a:xfrm>
          <a:solidFill>
            <a:schemeClr val="bg1">
              <a:lumMod val="95000"/>
              <a:alpha val="90000"/>
            </a:schemeClr>
          </a:solidFill>
        </p:spPr>
        <p:txBody>
          <a:bodyPr lIns="180000" tIns="180000" rIns="180000" bIns="180000" anchor="ctr" anchorCtr="0">
            <a:noAutofit/>
          </a:bodyPr>
          <a:lstStyle>
            <a:lvl1pPr marL="0" indent="0">
              <a:buNone/>
              <a:defRPr sz="2600"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Name</a:t>
            </a:r>
          </a:p>
        </p:txBody>
      </p:sp>
      <p:sp>
        <p:nvSpPr>
          <p:cNvPr id="44" name="Text Placeholder 4"/>
          <p:cNvSpPr>
            <a:spLocks noGrp="1"/>
          </p:cNvSpPr>
          <p:nvPr>
            <p:ph type="body" sz="quarter" idx="20" hasCustomPrompt="1"/>
          </p:nvPr>
        </p:nvSpPr>
        <p:spPr>
          <a:xfrm>
            <a:off x="8191623" y="1729215"/>
            <a:ext cx="3492385" cy="362952"/>
          </a:xfrm>
          <a:solidFill>
            <a:schemeClr val="bg1">
              <a:lumMod val="95000"/>
              <a:alpha val="90000"/>
            </a:schemeClr>
          </a:solidFill>
        </p:spPr>
        <p:txBody>
          <a:bodyPr lIns="180000" tIns="180000" rIns="180000" bIns="180000" anchor="ctr" anchorCtr="0">
            <a:noAutofit/>
          </a:bodyPr>
          <a:lstStyle>
            <a:lvl1pPr marL="0" indent="0">
              <a:buNone/>
              <a:defRPr sz="1600"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Title</a:t>
            </a:r>
          </a:p>
        </p:txBody>
      </p:sp>
      <p:pic>
        <p:nvPicPr>
          <p:cNvPr id="45" name="Picture 4" descr="http://leonhunter.com/blog/wp-content/uploads/2012/09/twitter.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5998148" y="3251243"/>
            <a:ext cx="481031" cy="287448"/>
          </a:xfrm>
          <a:prstGeom prst="rect">
            <a:avLst/>
          </a:prstGeom>
          <a:noFill/>
          <a:ln>
            <a:noFill/>
          </a:ln>
        </p:spPr>
      </p:pic>
      <p:pic>
        <p:nvPicPr>
          <p:cNvPr id="46"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074284" y="2816360"/>
            <a:ext cx="409363" cy="434883"/>
          </a:xfrm>
          <a:prstGeom prst="rect">
            <a:avLst/>
          </a:prstGeom>
        </p:spPr>
      </p:pic>
      <p:sp>
        <p:nvSpPr>
          <p:cNvPr id="47" name="Text Placeholder 4"/>
          <p:cNvSpPr>
            <a:spLocks noGrp="1"/>
          </p:cNvSpPr>
          <p:nvPr>
            <p:ph type="body" sz="quarter" idx="21" hasCustomPrompt="1"/>
          </p:nvPr>
        </p:nvSpPr>
        <p:spPr>
          <a:xfrm>
            <a:off x="6509168" y="2816360"/>
            <a:ext cx="5174840" cy="358877"/>
          </a:xfrm>
          <a:solidFill>
            <a:schemeClr val="bg1">
              <a:lumMod val="95000"/>
              <a:alpha val="90000"/>
            </a:schemeClr>
          </a:solidFill>
        </p:spPr>
        <p:txBody>
          <a:bodyPr lIns="180000" tIns="180000" rIns="180000" bIns="180000" anchor="ctr" anchorCtr="0"/>
          <a:lstStyle>
            <a:lvl1pPr marL="0" indent="0">
              <a:buNone/>
              <a:defRPr sz="1600" baseline="0">
                <a:solidFill>
                  <a:srgbClr val="333333"/>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Blog</a:t>
            </a:r>
          </a:p>
        </p:txBody>
      </p:sp>
      <p:sp>
        <p:nvSpPr>
          <p:cNvPr id="48" name="Text Placeholder 4"/>
          <p:cNvSpPr>
            <a:spLocks noGrp="1"/>
          </p:cNvSpPr>
          <p:nvPr>
            <p:ph type="body" sz="quarter" idx="22" hasCustomPrompt="1"/>
          </p:nvPr>
        </p:nvSpPr>
        <p:spPr>
          <a:xfrm>
            <a:off x="6509168" y="3178691"/>
            <a:ext cx="5174840" cy="360000"/>
          </a:xfrm>
          <a:solidFill>
            <a:schemeClr val="bg1">
              <a:lumMod val="95000"/>
              <a:alpha val="90000"/>
            </a:schemeClr>
          </a:solidFill>
        </p:spPr>
        <p:txBody>
          <a:bodyPr lIns="180000" tIns="180000" rIns="180000" bIns="180000" anchor="ctr" anchorCtr="0"/>
          <a:lstStyle>
            <a:lvl1pPr marL="0" indent="0">
              <a:buNone/>
              <a:defRPr sz="1600">
                <a:solidFill>
                  <a:srgbClr val="333333"/>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Twitter</a:t>
            </a:r>
          </a:p>
        </p:txBody>
      </p:sp>
      <p:sp>
        <p:nvSpPr>
          <p:cNvPr id="49" name="Marcador de posición de imagen 6"/>
          <p:cNvSpPr>
            <a:spLocks noGrp="1"/>
          </p:cNvSpPr>
          <p:nvPr>
            <p:ph type="pic" sz="quarter" idx="23" hasCustomPrompt="1"/>
          </p:nvPr>
        </p:nvSpPr>
        <p:spPr>
          <a:xfrm>
            <a:off x="6516599" y="1016969"/>
            <a:ext cx="1412869" cy="1500948"/>
          </a:xfrm>
          <a:blipFill>
            <a:blip r:embed="rId5"/>
            <a:stretch>
              <a:fillRect/>
            </a:stretch>
          </a:blipFill>
        </p:spPr>
        <p:txBody>
          <a:bodyPr/>
          <a:lstStyle>
            <a:lvl1pPr>
              <a:defRPr/>
            </a:lvl1pPr>
          </a:lstStyle>
          <a:p>
            <a:r>
              <a:rPr lang="es-ES" dirty="0"/>
              <a:t>Speaker </a:t>
            </a:r>
            <a:r>
              <a:rPr lang="es-ES" dirty="0" err="1"/>
              <a:t>picture</a:t>
            </a:r>
            <a:endParaRPr lang="es-ES" dirty="0"/>
          </a:p>
        </p:txBody>
      </p:sp>
      <p:sp>
        <p:nvSpPr>
          <p:cNvPr id="50" name="Text Placeholder 4"/>
          <p:cNvSpPr>
            <a:spLocks noGrp="1"/>
          </p:cNvSpPr>
          <p:nvPr>
            <p:ph type="body" sz="quarter" idx="24" hasCustomPrompt="1"/>
          </p:nvPr>
        </p:nvSpPr>
        <p:spPr>
          <a:xfrm>
            <a:off x="6509168" y="3538691"/>
            <a:ext cx="5174840" cy="585115"/>
          </a:xfrm>
          <a:solidFill>
            <a:schemeClr val="bg1">
              <a:lumMod val="95000"/>
              <a:alpha val="90000"/>
            </a:schemeClr>
          </a:solidFill>
        </p:spPr>
        <p:txBody>
          <a:bodyPr wrap="square" lIns="180000" tIns="180000" rIns="180000" bIns="180000" anchor="t" anchorCtr="0">
            <a:spAutoFit/>
          </a:bodyPr>
          <a:lstStyle>
            <a:lvl1pPr marL="0" indent="0">
              <a:buNone/>
              <a:defRPr sz="1600">
                <a:solidFill>
                  <a:srgbClr val="333333"/>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About me…</a:t>
            </a:r>
          </a:p>
        </p:txBody>
      </p:sp>
      <p:sp>
        <p:nvSpPr>
          <p:cNvPr id="51" name="Text Placeholder 4"/>
          <p:cNvSpPr>
            <a:spLocks noGrp="1"/>
          </p:cNvSpPr>
          <p:nvPr>
            <p:ph type="body" sz="quarter" idx="25" hasCustomPrompt="1"/>
          </p:nvPr>
        </p:nvSpPr>
        <p:spPr>
          <a:xfrm>
            <a:off x="8191623" y="2154965"/>
            <a:ext cx="3492385" cy="362952"/>
          </a:xfrm>
          <a:solidFill>
            <a:schemeClr val="bg1">
              <a:lumMod val="95000"/>
              <a:alpha val="90000"/>
            </a:schemeClr>
          </a:solidFill>
        </p:spPr>
        <p:txBody>
          <a:bodyPr lIns="180000" tIns="180000" rIns="180000" bIns="180000" anchor="ctr" anchorCtr="0">
            <a:noAutofit/>
          </a:bodyPr>
          <a:lstStyle>
            <a:lvl1pPr marL="0" indent="0">
              <a:buNone/>
              <a:defRPr sz="1600"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Company</a:t>
            </a:r>
          </a:p>
        </p:txBody>
      </p:sp>
    </p:spTree>
    <p:extLst>
      <p:ext uri="{BB962C8B-B14F-4D97-AF65-F5344CB8AC3E}">
        <p14:creationId xmlns:p14="http://schemas.microsoft.com/office/powerpoint/2010/main" val="203788631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es-ES_tradnl"/>
              <a:t>Clic para editar título</a:t>
            </a:r>
          </a:p>
        </p:txBody>
      </p:sp>
      <p:sp>
        <p:nvSpPr>
          <p:cNvPr id="3" name="Subtítu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_tradnl"/>
              <a:t>Haga clic para modificar el estilo de subtítulo del patrón</a:t>
            </a:r>
          </a:p>
        </p:txBody>
      </p:sp>
      <p:sp>
        <p:nvSpPr>
          <p:cNvPr id="4" name="Marcador de fecha 3"/>
          <p:cNvSpPr>
            <a:spLocks noGrp="1"/>
          </p:cNvSpPr>
          <p:nvPr>
            <p:ph type="dt" sz="half" idx="10"/>
          </p:nvPr>
        </p:nvSpPr>
        <p:spPr>
          <a:xfrm>
            <a:off x="838200" y="6356350"/>
            <a:ext cx="2743200" cy="365125"/>
          </a:xfrm>
          <a:prstGeom prst="rect">
            <a:avLst/>
          </a:prstGeom>
        </p:spPr>
        <p:txBody>
          <a:bodyPr/>
          <a:lstStyle/>
          <a:p>
            <a:fld id="{978EA334-8736-FB4B-B38D-A3C60EE75424}" type="datetimeFigureOut">
              <a:rPr lang="es-ES_tradnl" smtClean="0"/>
              <a:t>18/05/2017</a:t>
            </a:fld>
            <a:endParaRPr lang="es-ES_tradnl"/>
          </a:p>
        </p:txBody>
      </p:sp>
      <p:sp>
        <p:nvSpPr>
          <p:cNvPr id="5" name="Marcador de pie de página 4"/>
          <p:cNvSpPr>
            <a:spLocks noGrp="1"/>
          </p:cNvSpPr>
          <p:nvPr>
            <p:ph type="ftr" sz="quarter" idx="11"/>
          </p:nvPr>
        </p:nvSpPr>
        <p:spPr>
          <a:xfrm>
            <a:off x="4038600" y="6356350"/>
            <a:ext cx="4114800" cy="365125"/>
          </a:xfrm>
          <a:prstGeom prst="rect">
            <a:avLst/>
          </a:prstGeom>
        </p:spPr>
        <p:txBody>
          <a:bodyPr/>
          <a:lstStyle/>
          <a:p>
            <a:endParaRPr lang="es-ES_tradnl"/>
          </a:p>
        </p:txBody>
      </p:sp>
      <p:sp>
        <p:nvSpPr>
          <p:cNvPr id="6" name="Marcador de número de diapositiva 5"/>
          <p:cNvSpPr>
            <a:spLocks noGrp="1"/>
          </p:cNvSpPr>
          <p:nvPr>
            <p:ph type="sldNum" sz="quarter" idx="12"/>
          </p:nvPr>
        </p:nvSpPr>
        <p:spPr>
          <a:xfrm>
            <a:off x="8610600" y="6356350"/>
            <a:ext cx="2743200" cy="365125"/>
          </a:xfrm>
          <a:prstGeom prst="rect">
            <a:avLst/>
          </a:prstGeom>
        </p:spPr>
        <p:txBody>
          <a:bodyPr/>
          <a:lstStyle/>
          <a:p>
            <a:fld id="{2F88896E-3F8A-EE41-AB1C-AE8106BE4B69}" type="slidenum">
              <a:rPr lang="es-ES_tradnl" smtClean="0"/>
              <a:t>‹#›</a:t>
            </a:fld>
            <a:endParaRPr lang="es-ES_tradnl"/>
          </a:p>
        </p:txBody>
      </p:sp>
    </p:spTree>
    <p:extLst>
      <p:ext uri="{BB962C8B-B14F-4D97-AF65-F5344CB8AC3E}">
        <p14:creationId xmlns:p14="http://schemas.microsoft.com/office/powerpoint/2010/main" val="103778939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cSld name="En blanco">
    <p:spTree>
      <p:nvGrpSpPr>
        <p:cNvPr id="1" name=""/>
        <p:cNvGrpSpPr/>
        <p:nvPr/>
      </p:nvGrpSpPr>
      <p:grpSpPr>
        <a:xfrm>
          <a:off x="0" y="0"/>
          <a:ext cx="0" cy="0"/>
          <a:chOff x="0" y="0"/>
          <a:chExt cx="0" cy="0"/>
        </a:xfrm>
      </p:grpSpPr>
    </p:spTree>
    <p:extLst>
      <p:ext uri="{BB962C8B-B14F-4D97-AF65-F5344CB8AC3E}">
        <p14:creationId xmlns:p14="http://schemas.microsoft.com/office/powerpoint/2010/main" val="6781212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ponsors (mandatory)">
    <p:spTree>
      <p:nvGrpSpPr>
        <p:cNvPr id="1" name=""/>
        <p:cNvGrpSpPr/>
        <p:nvPr/>
      </p:nvGrpSpPr>
      <p:grpSpPr>
        <a:xfrm>
          <a:off x="0" y="0"/>
          <a:ext cx="0" cy="0"/>
          <a:chOff x="0" y="0"/>
          <a:chExt cx="0" cy="0"/>
        </a:xfrm>
      </p:grpSpPr>
      <p:sp>
        <p:nvSpPr>
          <p:cNvPr id="28" name="Rectángulo 27"/>
          <p:cNvSpPr/>
          <p:nvPr userDrawn="1"/>
        </p:nvSpPr>
        <p:spPr>
          <a:xfrm>
            <a:off x="4707372" y="273378"/>
            <a:ext cx="6770123" cy="523220"/>
          </a:xfrm>
          <a:prstGeom prst="rect">
            <a:avLst/>
          </a:prstGeom>
        </p:spPr>
        <p:txBody>
          <a:bodyPr wrap="none">
            <a:spAutoFit/>
          </a:bodyPr>
          <a:lstStyle/>
          <a:p>
            <a:r>
              <a:rPr lang="en-GB" sz="2800" u="sng" dirty="0">
                <a:solidFill>
                  <a:srgbClr val="CCA202"/>
                </a:solidFill>
                <a:latin typeface="Segoe UI Light" panose="020B0502040204020203" pitchFamily="34" charset="0"/>
                <a:cs typeface="Segoe UI Light" panose="020B0502040204020203" pitchFamily="34" charset="0"/>
              </a:rPr>
              <a:t>Gold sponsors        ______________                </a:t>
            </a:r>
            <a:endParaRPr lang="en-US" sz="2800" u="sng" dirty="0">
              <a:solidFill>
                <a:srgbClr val="CCA202"/>
              </a:solidFill>
            </a:endParaRPr>
          </a:p>
        </p:txBody>
      </p:sp>
      <p:sp>
        <p:nvSpPr>
          <p:cNvPr id="11" name="Rectángulo 10"/>
          <p:cNvSpPr/>
          <p:nvPr userDrawn="1"/>
        </p:nvSpPr>
        <p:spPr>
          <a:xfrm>
            <a:off x="358811" y="2768062"/>
            <a:ext cx="4852932" cy="523220"/>
          </a:xfrm>
          <a:prstGeom prst="rect">
            <a:avLst/>
          </a:prstGeom>
        </p:spPr>
        <p:txBody>
          <a:bodyPr wrap="none">
            <a:spAutoFit/>
          </a:bodyPr>
          <a:lstStyle/>
          <a:p>
            <a:r>
              <a:rPr lang="en-GB" sz="2800" u="sng" dirty="0">
                <a:solidFill>
                  <a:schemeClr val="bg1">
                    <a:lumMod val="65000"/>
                  </a:schemeClr>
                </a:solidFill>
                <a:latin typeface="Segoe UI Light" panose="020B0502040204020203" pitchFamily="34" charset="0"/>
                <a:cs typeface="Segoe UI Light" panose="020B0502040204020203" pitchFamily="34" charset="0"/>
              </a:rPr>
              <a:t>Silver sponsors                         </a:t>
            </a:r>
            <a:endParaRPr lang="en-US" sz="2800" u="sng" dirty="0">
              <a:solidFill>
                <a:schemeClr val="bg1">
                  <a:lumMod val="65000"/>
                </a:schemeClr>
              </a:solidFill>
            </a:endParaRPr>
          </a:p>
        </p:txBody>
      </p:sp>
      <p:sp>
        <p:nvSpPr>
          <p:cNvPr id="15" name="Rectángulo 14"/>
          <p:cNvSpPr/>
          <p:nvPr userDrawn="1"/>
        </p:nvSpPr>
        <p:spPr>
          <a:xfrm>
            <a:off x="375226" y="5272270"/>
            <a:ext cx="5700150" cy="523220"/>
          </a:xfrm>
          <a:prstGeom prst="rect">
            <a:avLst/>
          </a:prstGeom>
        </p:spPr>
        <p:txBody>
          <a:bodyPr wrap="none">
            <a:spAutoFit/>
          </a:bodyPr>
          <a:lstStyle/>
          <a:p>
            <a:r>
              <a:rPr lang="en-GB" sz="2800" u="sng" dirty="0">
                <a:solidFill>
                  <a:srgbClr val="EAB062"/>
                </a:solidFill>
                <a:latin typeface="Segoe UI Light" panose="020B0502040204020203" pitchFamily="34" charset="0"/>
                <a:cs typeface="Segoe UI Light" panose="020B0502040204020203" pitchFamily="34" charset="0"/>
              </a:rPr>
              <a:t>Bronze sponsors                               </a:t>
            </a:r>
            <a:endParaRPr lang="en-US" sz="2800" u="sng" dirty="0">
              <a:solidFill>
                <a:srgbClr val="EAB062"/>
              </a:solidFill>
            </a:endParaRPr>
          </a:p>
        </p:txBody>
      </p:sp>
      <p:pic>
        <p:nvPicPr>
          <p:cNvPr id="17" name="Imagen 16"/>
          <p:cNvPicPr>
            <a:picLocks noChangeAspect="1"/>
          </p:cNvPicPr>
          <p:nvPr userDrawn="1"/>
        </p:nvPicPr>
        <p:blipFill>
          <a:blip r:embed="rId2"/>
          <a:stretch>
            <a:fillRect/>
          </a:stretch>
        </p:blipFill>
        <p:spPr>
          <a:xfrm>
            <a:off x="1630433" y="5696126"/>
            <a:ext cx="1287702" cy="1287702"/>
          </a:xfrm>
          <a:prstGeom prst="rect">
            <a:avLst/>
          </a:prstGeom>
        </p:spPr>
      </p:pic>
      <p:pic>
        <p:nvPicPr>
          <p:cNvPr id="20" name="Imagen 19"/>
          <p:cNvPicPr>
            <a:picLocks noChangeAspect="1"/>
          </p:cNvPicPr>
          <p:nvPr userDrawn="1"/>
        </p:nvPicPr>
        <p:blipFill>
          <a:blip r:embed="rId3"/>
          <a:stretch>
            <a:fillRect/>
          </a:stretch>
        </p:blipFill>
        <p:spPr>
          <a:xfrm>
            <a:off x="473453" y="6013434"/>
            <a:ext cx="1067664" cy="533832"/>
          </a:xfrm>
          <a:prstGeom prst="rect">
            <a:avLst/>
          </a:prstGeom>
        </p:spPr>
      </p:pic>
      <p:sp>
        <p:nvSpPr>
          <p:cNvPr id="22" name="Rectángulo 21"/>
          <p:cNvSpPr/>
          <p:nvPr userDrawn="1"/>
        </p:nvSpPr>
        <p:spPr>
          <a:xfrm>
            <a:off x="6537332" y="2768060"/>
            <a:ext cx="4269117" cy="523220"/>
          </a:xfrm>
          <a:prstGeom prst="rect">
            <a:avLst/>
          </a:prstGeom>
        </p:spPr>
        <p:txBody>
          <a:bodyPr wrap="none">
            <a:spAutoFit/>
          </a:bodyPr>
          <a:lstStyle/>
          <a:p>
            <a:r>
              <a:rPr lang="en-GB" sz="2800" u="sng" dirty="0">
                <a:solidFill>
                  <a:schemeClr val="tx2">
                    <a:lumMod val="60000"/>
                    <a:lumOff val="40000"/>
                  </a:schemeClr>
                </a:solidFill>
                <a:latin typeface="Segoe UI Light" panose="020B0502040204020203" pitchFamily="34" charset="0"/>
                <a:cs typeface="Segoe UI Light" panose="020B0502040204020203" pitchFamily="34" charset="0"/>
              </a:rPr>
              <a:t>Collaborate                        </a:t>
            </a:r>
            <a:endParaRPr lang="en-US" sz="2800" u="sng" dirty="0">
              <a:solidFill>
                <a:schemeClr val="tx2">
                  <a:lumMod val="60000"/>
                  <a:lumOff val="40000"/>
                </a:schemeClr>
              </a:solidFill>
            </a:endParaRPr>
          </a:p>
        </p:txBody>
      </p:sp>
      <p:pic>
        <p:nvPicPr>
          <p:cNvPr id="24" name="Imagen 23"/>
          <p:cNvPicPr>
            <a:picLocks noChangeAspect="1"/>
          </p:cNvPicPr>
          <p:nvPr userDrawn="1"/>
        </p:nvPicPr>
        <p:blipFill>
          <a:blip r:embed="rId4"/>
          <a:stretch>
            <a:fillRect/>
          </a:stretch>
        </p:blipFill>
        <p:spPr>
          <a:xfrm>
            <a:off x="6585387" y="3288785"/>
            <a:ext cx="2297288" cy="878644"/>
          </a:xfrm>
          <a:prstGeom prst="rect">
            <a:avLst/>
          </a:prstGeom>
        </p:spPr>
      </p:pic>
      <p:pic>
        <p:nvPicPr>
          <p:cNvPr id="26" name="Imagen 25"/>
          <p:cNvPicPr>
            <a:picLocks noChangeAspect="1"/>
          </p:cNvPicPr>
          <p:nvPr userDrawn="1"/>
        </p:nvPicPr>
        <p:blipFill>
          <a:blip r:embed="rId5"/>
          <a:stretch>
            <a:fillRect/>
          </a:stretch>
        </p:blipFill>
        <p:spPr>
          <a:xfrm>
            <a:off x="9126187" y="3309692"/>
            <a:ext cx="2493754" cy="836830"/>
          </a:xfrm>
          <a:prstGeom prst="rect">
            <a:avLst/>
          </a:prstGeom>
        </p:spPr>
      </p:pic>
      <p:pic>
        <p:nvPicPr>
          <p:cNvPr id="27" name="Imagen 26"/>
          <p:cNvPicPr>
            <a:picLocks noChangeAspect="1"/>
          </p:cNvPicPr>
          <p:nvPr userDrawn="1"/>
        </p:nvPicPr>
        <p:blipFill>
          <a:blip r:embed="rId6"/>
          <a:stretch>
            <a:fillRect/>
          </a:stretch>
        </p:blipFill>
        <p:spPr>
          <a:xfrm>
            <a:off x="6801181" y="4423911"/>
            <a:ext cx="2084178" cy="857737"/>
          </a:xfrm>
          <a:prstGeom prst="rect">
            <a:avLst/>
          </a:prstGeom>
        </p:spPr>
      </p:pic>
      <p:pic>
        <p:nvPicPr>
          <p:cNvPr id="1030" name="Picture 6" descr="Resultado de imagen de cyc">
            <a:hlinkClick r:id="rId7"/>
          </p:cNvPr>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607064" y="3446164"/>
            <a:ext cx="934053" cy="552648"/>
          </a:xfrm>
          <a:prstGeom prst="rect">
            <a:avLst/>
          </a:prstGeom>
          <a:noFill/>
          <a:extLst>
            <a:ext uri="{909E8E84-426E-40DD-AFC4-6F175D3DCCD1}">
              <a14:hiddenFill xmlns:a14="http://schemas.microsoft.com/office/drawing/2010/main">
                <a:solidFill>
                  <a:srgbClr val="FFFFFF"/>
                </a:solidFill>
              </a14:hiddenFill>
            </a:ext>
          </a:extLst>
        </p:spPr>
      </p:pic>
      <p:pic>
        <p:nvPicPr>
          <p:cNvPr id="47" name="Gráfico 46"/>
          <p:cNvPicPr>
            <a:picLocks noChangeAspect="1"/>
          </p:cNvPicPr>
          <p:nvPr userDrawn="1"/>
        </p:nvPicPr>
        <p:blipFill>
          <a:blip r:embed="rId9">
            <a:extLst>
              <a:ext uri="{96DAC541-7B7A-43D3-8B79-37D633B846F1}">
                <asvg:svgBlip xmlns:asvg="http://schemas.microsoft.com/office/drawing/2016/SVG/main" r:embed="rId10"/>
              </a:ext>
            </a:extLst>
          </a:blip>
          <a:stretch>
            <a:fillRect/>
          </a:stretch>
        </p:blipFill>
        <p:spPr>
          <a:xfrm>
            <a:off x="2006317" y="3501566"/>
            <a:ext cx="1665572" cy="497246"/>
          </a:xfrm>
          <a:prstGeom prst="rect">
            <a:avLst/>
          </a:prstGeom>
        </p:spPr>
      </p:pic>
      <p:pic>
        <p:nvPicPr>
          <p:cNvPr id="1032" name="Picture 8" descr="K2 "/>
          <p:cNvPicPr>
            <a:picLocks noChangeAspect="1" noChangeArrowheads="1"/>
          </p:cNvPicPr>
          <p:nvPr userDrawn="1"/>
        </p:nvPicPr>
        <p:blipFill>
          <a:blip r:embed="rId11">
            <a:extLst>
              <a:ext uri="{28A0092B-C50C-407E-A947-70E740481C1C}">
                <a14:useLocalDpi xmlns:a14="http://schemas.microsoft.com/office/drawing/2010/main" val="0"/>
              </a:ext>
            </a:extLst>
          </a:blip>
          <a:srcRect/>
          <a:stretch>
            <a:fillRect/>
          </a:stretch>
        </p:blipFill>
        <p:spPr bwMode="auto">
          <a:xfrm>
            <a:off x="4015907" y="3339594"/>
            <a:ext cx="767665" cy="767665"/>
          </a:xfrm>
          <a:prstGeom prst="rect">
            <a:avLst/>
          </a:prstGeom>
          <a:noFill/>
          <a:extLst>
            <a:ext uri="{909E8E84-426E-40DD-AFC4-6F175D3DCCD1}">
              <a14:hiddenFill xmlns:a14="http://schemas.microsoft.com/office/drawing/2010/main">
                <a:solidFill>
                  <a:srgbClr val="FFFFFF"/>
                </a:solidFill>
              </a14:hiddenFill>
            </a:ext>
          </a:extLst>
        </p:spPr>
      </p:pic>
      <p:pic>
        <p:nvPicPr>
          <p:cNvPr id="49" name="Gráfico 48"/>
          <p:cNvPicPr>
            <a:picLocks noChangeAspect="1"/>
          </p:cNvPicPr>
          <p:nvPr userDrawn="1"/>
        </p:nvPicPr>
        <p:blipFill>
          <a:blip r:embed="rId12">
            <a:extLst>
              <a:ext uri="{96DAC541-7B7A-43D3-8B79-37D633B846F1}">
                <asvg:svgBlip xmlns:asvg="http://schemas.microsoft.com/office/drawing/2016/SVG/main" r:embed="rId13"/>
              </a:ext>
            </a:extLst>
          </a:blip>
          <a:stretch>
            <a:fillRect/>
          </a:stretch>
        </p:blipFill>
        <p:spPr>
          <a:xfrm>
            <a:off x="358811" y="4153694"/>
            <a:ext cx="2046252" cy="681476"/>
          </a:xfrm>
          <a:prstGeom prst="rect">
            <a:avLst/>
          </a:prstGeom>
        </p:spPr>
      </p:pic>
      <p:pic>
        <p:nvPicPr>
          <p:cNvPr id="51" name="Imagen 50"/>
          <p:cNvPicPr>
            <a:picLocks noChangeAspect="1"/>
          </p:cNvPicPr>
          <p:nvPr userDrawn="1"/>
        </p:nvPicPr>
        <p:blipFill>
          <a:blip r:embed="rId14"/>
          <a:stretch>
            <a:fillRect/>
          </a:stretch>
        </p:blipFill>
        <p:spPr>
          <a:xfrm>
            <a:off x="2716953" y="3998060"/>
            <a:ext cx="1982575" cy="991288"/>
          </a:xfrm>
          <a:prstGeom prst="rect">
            <a:avLst/>
          </a:prstGeom>
        </p:spPr>
      </p:pic>
      <p:pic>
        <p:nvPicPr>
          <p:cNvPr id="29" name="Imagen 28"/>
          <p:cNvPicPr>
            <a:picLocks noChangeAspect="1"/>
          </p:cNvPicPr>
          <p:nvPr userDrawn="1"/>
        </p:nvPicPr>
        <p:blipFill>
          <a:blip r:embed="rId15"/>
          <a:stretch>
            <a:fillRect/>
          </a:stretch>
        </p:blipFill>
        <p:spPr>
          <a:xfrm>
            <a:off x="9590882" y="4366804"/>
            <a:ext cx="1368131" cy="860426"/>
          </a:xfrm>
          <a:prstGeom prst="rect">
            <a:avLst/>
          </a:prstGeom>
        </p:spPr>
      </p:pic>
      <p:pic>
        <p:nvPicPr>
          <p:cNvPr id="30" name="Imagen 29"/>
          <p:cNvPicPr>
            <a:picLocks noChangeAspect="1"/>
          </p:cNvPicPr>
          <p:nvPr userDrawn="1"/>
        </p:nvPicPr>
        <p:blipFill>
          <a:blip r:embed="rId16"/>
          <a:stretch>
            <a:fillRect/>
          </a:stretch>
        </p:blipFill>
        <p:spPr>
          <a:xfrm>
            <a:off x="6787304" y="5414750"/>
            <a:ext cx="2058649" cy="600439"/>
          </a:xfrm>
          <a:prstGeom prst="rect">
            <a:avLst/>
          </a:prstGeom>
        </p:spPr>
      </p:pic>
      <p:pic>
        <p:nvPicPr>
          <p:cNvPr id="40" name="Imagen 39"/>
          <p:cNvPicPr>
            <a:picLocks noChangeAspect="1"/>
          </p:cNvPicPr>
          <p:nvPr userDrawn="1"/>
        </p:nvPicPr>
        <p:blipFill>
          <a:blip r:embed="rId17"/>
          <a:stretch>
            <a:fillRect/>
          </a:stretch>
        </p:blipFill>
        <p:spPr>
          <a:xfrm>
            <a:off x="9680681" y="5344209"/>
            <a:ext cx="1357012" cy="751882"/>
          </a:xfrm>
          <a:prstGeom prst="rect">
            <a:avLst/>
          </a:prstGeom>
        </p:spPr>
      </p:pic>
      <p:sp>
        <p:nvSpPr>
          <p:cNvPr id="31" name="Rectángulo 30"/>
          <p:cNvSpPr/>
          <p:nvPr userDrawn="1"/>
        </p:nvSpPr>
        <p:spPr>
          <a:xfrm>
            <a:off x="358811" y="285587"/>
            <a:ext cx="4055919" cy="523220"/>
          </a:xfrm>
          <a:prstGeom prst="rect">
            <a:avLst/>
          </a:prstGeom>
        </p:spPr>
        <p:txBody>
          <a:bodyPr wrap="none">
            <a:spAutoFit/>
          </a:bodyPr>
          <a:lstStyle/>
          <a:p>
            <a:r>
              <a:rPr lang="en-GB" sz="2800" u="sng" dirty="0">
                <a:solidFill>
                  <a:schemeClr val="bg2">
                    <a:lumMod val="75000"/>
                  </a:schemeClr>
                </a:solidFill>
                <a:latin typeface="Segoe UI Light" panose="020B0502040204020203" pitchFamily="34" charset="0"/>
                <a:cs typeface="Segoe UI Light" panose="020B0502040204020203" pitchFamily="34" charset="0"/>
              </a:rPr>
              <a:t>Platinum sponsor            </a:t>
            </a:r>
            <a:endParaRPr lang="en-US" sz="2800" u="sng" dirty="0">
              <a:solidFill>
                <a:schemeClr val="bg2">
                  <a:lumMod val="75000"/>
                </a:schemeClr>
              </a:solidFill>
            </a:endParaRPr>
          </a:p>
        </p:txBody>
      </p:sp>
      <p:pic>
        <p:nvPicPr>
          <p:cNvPr id="33" name="Imagen 32"/>
          <p:cNvPicPr>
            <a:picLocks noChangeAspect="1"/>
          </p:cNvPicPr>
          <p:nvPr userDrawn="1"/>
        </p:nvPicPr>
        <p:blipFill>
          <a:blip r:embed="rId18"/>
          <a:stretch>
            <a:fillRect/>
          </a:stretch>
        </p:blipFill>
        <p:spPr>
          <a:xfrm>
            <a:off x="8059057" y="796598"/>
            <a:ext cx="2330021" cy="1165011"/>
          </a:xfrm>
          <a:prstGeom prst="rect">
            <a:avLst/>
          </a:prstGeom>
        </p:spPr>
      </p:pic>
      <p:pic>
        <p:nvPicPr>
          <p:cNvPr id="35" name="Imagen 34"/>
          <p:cNvPicPr>
            <a:picLocks noChangeAspect="1"/>
          </p:cNvPicPr>
          <p:nvPr userDrawn="1"/>
        </p:nvPicPr>
        <p:blipFill>
          <a:blip r:embed="rId19"/>
          <a:stretch>
            <a:fillRect/>
          </a:stretch>
        </p:blipFill>
        <p:spPr>
          <a:xfrm>
            <a:off x="5152025" y="1660680"/>
            <a:ext cx="2145319" cy="1072660"/>
          </a:xfrm>
          <a:prstGeom prst="rect">
            <a:avLst/>
          </a:prstGeom>
        </p:spPr>
      </p:pic>
      <p:pic>
        <p:nvPicPr>
          <p:cNvPr id="38" name="Imagen 37"/>
          <p:cNvPicPr>
            <a:picLocks noChangeAspect="1"/>
          </p:cNvPicPr>
          <p:nvPr userDrawn="1"/>
        </p:nvPicPr>
        <p:blipFill>
          <a:blip r:embed="rId20"/>
          <a:stretch>
            <a:fillRect/>
          </a:stretch>
        </p:blipFill>
        <p:spPr>
          <a:xfrm>
            <a:off x="8219259" y="2022932"/>
            <a:ext cx="2009616" cy="461897"/>
          </a:xfrm>
          <a:prstGeom prst="rect">
            <a:avLst/>
          </a:prstGeom>
        </p:spPr>
      </p:pic>
      <p:pic>
        <p:nvPicPr>
          <p:cNvPr id="43" name="Imagen 42"/>
          <p:cNvPicPr>
            <a:picLocks noChangeAspect="1"/>
          </p:cNvPicPr>
          <p:nvPr userDrawn="1"/>
        </p:nvPicPr>
        <p:blipFill>
          <a:blip r:embed="rId21"/>
          <a:stretch>
            <a:fillRect/>
          </a:stretch>
        </p:blipFill>
        <p:spPr>
          <a:xfrm>
            <a:off x="5349892" y="939716"/>
            <a:ext cx="1749585" cy="874793"/>
          </a:xfrm>
          <a:prstGeom prst="rect">
            <a:avLst/>
          </a:prstGeom>
        </p:spPr>
      </p:pic>
      <p:pic>
        <p:nvPicPr>
          <p:cNvPr id="3" name="Imagen 2"/>
          <p:cNvPicPr>
            <a:picLocks noChangeAspect="1"/>
          </p:cNvPicPr>
          <p:nvPr userDrawn="1"/>
        </p:nvPicPr>
        <p:blipFill>
          <a:blip r:embed="rId22"/>
          <a:stretch>
            <a:fillRect/>
          </a:stretch>
        </p:blipFill>
        <p:spPr>
          <a:xfrm>
            <a:off x="348429" y="1054903"/>
            <a:ext cx="3913046" cy="963211"/>
          </a:xfrm>
          <a:prstGeom prst="rect">
            <a:avLst/>
          </a:prstGeom>
        </p:spPr>
      </p:pic>
      <p:pic>
        <p:nvPicPr>
          <p:cNvPr id="6" name="Imagen 5"/>
          <p:cNvPicPr>
            <a:picLocks noChangeAspect="1"/>
          </p:cNvPicPr>
          <p:nvPr userDrawn="1"/>
        </p:nvPicPr>
        <p:blipFill rotWithShape="1">
          <a:blip r:embed="rId23"/>
          <a:srcRect t="15775" b="14049"/>
          <a:stretch/>
        </p:blipFill>
        <p:spPr>
          <a:xfrm>
            <a:off x="7671159" y="6096091"/>
            <a:ext cx="1265007" cy="778170"/>
          </a:xfrm>
          <a:prstGeom prst="rect">
            <a:avLst/>
          </a:prstGeom>
        </p:spPr>
      </p:pic>
      <p:pic>
        <p:nvPicPr>
          <p:cNvPr id="8" name="Imagen 7"/>
          <p:cNvPicPr>
            <a:picLocks noChangeAspect="1"/>
          </p:cNvPicPr>
          <p:nvPr userDrawn="1"/>
        </p:nvPicPr>
        <p:blipFill>
          <a:blip r:embed="rId24"/>
          <a:stretch>
            <a:fillRect/>
          </a:stretch>
        </p:blipFill>
        <p:spPr>
          <a:xfrm>
            <a:off x="9860991" y="6162676"/>
            <a:ext cx="1224954" cy="612477"/>
          </a:xfrm>
          <a:prstGeom prst="rect">
            <a:avLst/>
          </a:prstGeom>
        </p:spPr>
      </p:pic>
    </p:spTree>
    <p:extLst>
      <p:ext uri="{BB962C8B-B14F-4D97-AF65-F5344CB8AC3E}">
        <p14:creationId xmlns:p14="http://schemas.microsoft.com/office/powerpoint/2010/main" val="21300704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2_Title Slide">
    <p:bg>
      <p:bgPr>
        <a:solidFill>
          <a:srgbClr val="1B61AE"/>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50" y="2109542"/>
            <a:ext cx="10240453" cy="997196"/>
          </a:xfrm>
        </p:spPr>
        <p:txBody>
          <a:bodyPr anchor="b" anchorCtr="0"/>
          <a:lstStyle>
            <a:lvl1pPr>
              <a:defRPr sz="5401" spc="-113" baseline="0">
                <a:gradFill>
                  <a:gsLst>
                    <a:gs pos="1250">
                      <a:schemeClr val="bg1"/>
                    </a:gs>
                    <a:gs pos="100000">
                      <a:schemeClr val="bg1"/>
                    </a:gs>
                  </a:gsLst>
                  <a:lin ang="5400000" scaled="0"/>
                </a:gradFill>
              </a:defRPr>
            </a:lvl1pPr>
          </a:lstStyle>
          <a:p>
            <a:r>
              <a:rPr lang="en-US" dirty="0"/>
              <a:t>Click to edit title style</a:t>
            </a:r>
          </a:p>
        </p:txBody>
      </p:sp>
      <p:sp>
        <p:nvSpPr>
          <p:cNvPr id="5" name="Text Placeholder 4"/>
          <p:cNvSpPr>
            <a:spLocks noGrp="1"/>
          </p:cNvSpPr>
          <p:nvPr>
            <p:ph type="body" sz="quarter" idx="12" hasCustomPrompt="1"/>
          </p:nvPr>
        </p:nvSpPr>
        <p:spPr>
          <a:xfrm>
            <a:off x="978950" y="3425825"/>
            <a:ext cx="10240453" cy="498598"/>
          </a:xfrm>
        </p:spPr>
        <p:txBody>
          <a:bodyPr>
            <a:noAutofit/>
          </a:bodyPr>
          <a:lstStyle>
            <a:lvl1pPr marL="0" indent="0">
              <a:spcBef>
                <a:spcPts val="0"/>
              </a:spcBef>
              <a:buNone/>
              <a:defRPr spc="-53" baseline="0">
                <a:gradFill>
                  <a:gsLst>
                    <a:gs pos="0">
                      <a:schemeClr val="bg1"/>
                    </a:gs>
                    <a:gs pos="100000">
                      <a:schemeClr val="bg1"/>
                    </a:gs>
                  </a:gsLst>
                  <a:lin ang="5400000" scaled="0"/>
                </a:gradFill>
                <a:latin typeface="+mj-lt"/>
              </a:defRPr>
            </a:lvl1pPr>
          </a:lstStyle>
          <a:p>
            <a:pPr lvl="0"/>
            <a:r>
              <a:rPr lang="en-US" dirty="0"/>
              <a:t>Speaker Title</a:t>
            </a:r>
          </a:p>
        </p:txBody>
      </p:sp>
    </p:spTree>
    <p:extLst>
      <p:ext uri="{BB962C8B-B14F-4D97-AF65-F5344CB8AC3E}">
        <p14:creationId xmlns:p14="http://schemas.microsoft.com/office/powerpoint/2010/main" val="16346702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2_Divider Slid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8" y="2819605"/>
            <a:ext cx="11151917" cy="1218795"/>
          </a:xfrm>
        </p:spPr>
        <p:txBody>
          <a:bodyPr anchor="b" anchorCtr="0"/>
          <a:lstStyle>
            <a:lvl1pPr>
              <a:defRPr sz="6602" spc="-225" baseline="0">
                <a:gradFill>
                  <a:gsLst>
                    <a:gs pos="100000">
                      <a:schemeClr val="bg1"/>
                    </a:gs>
                    <a:gs pos="0">
                      <a:schemeClr val="bg1"/>
                    </a:gs>
                  </a:gsLst>
                  <a:lin ang="5400000" scaled="0"/>
                </a:gradFill>
              </a:defRPr>
            </a:lvl1pPr>
          </a:lstStyle>
          <a:p>
            <a:r>
              <a:rPr lang="en-US" dirty="0"/>
              <a:t>Click to edit title style</a:t>
            </a:r>
          </a:p>
        </p:txBody>
      </p:sp>
    </p:spTree>
    <p:extLst>
      <p:ext uri="{BB962C8B-B14F-4D97-AF65-F5344CB8AC3E}">
        <p14:creationId xmlns:p14="http://schemas.microsoft.com/office/powerpoint/2010/main" val="27704856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2_Divider Slide w/ sub titl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248" y="2819605"/>
            <a:ext cx="11151917" cy="1218795"/>
          </a:xfrm>
        </p:spPr>
        <p:txBody>
          <a:bodyPr anchor="b" anchorCtr="0"/>
          <a:lstStyle>
            <a:lvl1pPr>
              <a:defRPr sz="6602" spc="-225" baseline="0">
                <a:gradFill>
                  <a:gsLst>
                    <a:gs pos="100000">
                      <a:schemeClr val="bg1"/>
                    </a:gs>
                    <a:gs pos="0">
                      <a:schemeClr val="bg1"/>
                    </a:gs>
                  </a:gsLst>
                  <a:lin ang="5400000" scaled="0"/>
                </a:gradFill>
              </a:defRPr>
            </a:lvl1pPr>
          </a:lstStyle>
          <a:p>
            <a:r>
              <a:rPr lang="en-US" dirty="0"/>
              <a:t>Click to edit title style</a:t>
            </a:r>
          </a:p>
        </p:txBody>
      </p:sp>
      <p:sp>
        <p:nvSpPr>
          <p:cNvPr id="6" name="Text Placeholder 4"/>
          <p:cNvSpPr>
            <a:spLocks noGrp="1"/>
          </p:cNvSpPr>
          <p:nvPr>
            <p:ph type="body" sz="quarter" idx="12" hasCustomPrompt="1"/>
          </p:nvPr>
        </p:nvSpPr>
        <p:spPr>
          <a:xfrm>
            <a:off x="519248" y="4114857"/>
            <a:ext cx="11151917" cy="498598"/>
          </a:xfrm>
        </p:spPr>
        <p:txBody>
          <a:bodyPr>
            <a:noAutofit/>
          </a:bodyPr>
          <a:lstStyle>
            <a:lvl1pPr marL="0" indent="0">
              <a:spcBef>
                <a:spcPts val="0"/>
              </a:spcBef>
              <a:buNone/>
              <a:defRPr spc="-53" baseline="0">
                <a:gradFill>
                  <a:gsLst>
                    <a:gs pos="0">
                      <a:schemeClr val="bg1"/>
                    </a:gs>
                    <a:gs pos="100000">
                      <a:schemeClr val="bg1"/>
                    </a:gs>
                  </a:gsLst>
                  <a:lin ang="5400000" scaled="0"/>
                </a:gradFill>
                <a:latin typeface="+mj-lt"/>
              </a:defRPr>
            </a:lvl1pPr>
          </a:lstStyle>
          <a:p>
            <a:pPr lvl="0"/>
            <a:r>
              <a:rPr lang="en-US" dirty="0"/>
              <a:t>Sub Title</a:t>
            </a:r>
          </a:p>
        </p:txBody>
      </p:sp>
    </p:spTree>
    <p:extLst>
      <p:ext uri="{BB962C8B-B14F-4D97-AF65-F5344CB8AC3E}">
        <p14:creationId xmlns:p14="http://schemas.microsoft.com/office/powerpoint/2010/main" val="21799062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73392" y="4343402"/>
            <a:ext cx="10240453" cy="461665"/>
          </a:xfrm>
        </p:spPr>
        <p:txBody>
          <a:bodyPr>
            <a:noAutofit/>
          </a:bodyPr>
          <a:lstStyle>
            <a:lvl1pPr marL="0" indent="0" algn="l">
              <a:lnSpc>
                <a:spcPct val="90000"/>
              </a:lnSpc>
              <a:spcBef>
                <a:spcPts val="0"/>
              </a:spcBef>
              <a:buNone/>
              <a:defRPr lang="en-US" sz="2701" kern="1200" spc="-53" baseline="0" dirty="0">
                <a:solidFill>
                  <a:srgbClr val="333333"/>
                </a:solidFill>
                <a:latin typeface="+mj-lt"/>
                <a:ea typeface="+mn-ea"/>
                <a:cs typeface="+mn-cs"/>
              </a:defRPr>
            </a:lvl1pPr>
            <a:lvl2pPr marL="342978" indent="0" algn="ctr">
              <a:buNone/>
              <a:defRPr>
                <a:solidFill>
                  <a:schemeClr val="tx1">
                    <a:tint val="75000"/>
                  </a:schemeClr>
                </a:solidFill>
              </a:defRPr>
            </a:lvl2pPr>
            <a:lvl3pPr marL="685955" indent="0" algn="ctr">
              <a:buNone/>
              <a:defRPr>
                <a:solidFill>
                  <a:schemeClr val="tx1">
                    <a:tint val="75000"/>
                  </a:schemeClr>
                </a:solidFill>
              </a:defRPr>
            </a:lvl3pPr>
            <a:lvl4pPr marL="1028933" indent="0" algn="ctr">
              <a:buNone/>
              <a:defRPr>
                <a:solidFill>
                  <a:schemeClr val="tx1">
                    <a:tint val="75000"/>
                  </a:schemeClr>
                </a:solidFill>
              </a:defRPr>
            </a:lvl4pPr>
            <a:lvl5pPr marL="1371911" indent="0" algn="ctr">
              <a:buNone/>
              <a:defRPr>
                <a:solidFill>
                  <a:schemeClr val="tx1">
                    <a:tint val="75000"/>
                  </a:schemeClr>
                </a:solidFill>
              </a:defRPr>
            </a:lvl5pPr>
            <a:lvl6pPr marL="1714889" indent="0" algn="ctr">
              <a:buNone/>
              <a:defRPr>
                <a:solidFill>
                  <a:schemeClr val="tx1">
                    <a:tint val="75000"/>
                  </a:schemeClr>
                </a:solidFill>
              </a:defRPr>
            </a:lvl6pPr>
            <a:lvl7pPr marL="2057866" indent="0" algn="ctr">
              <a:buNone/>
              <a:defRPr>
                <a:solidFill>
                  <a:schemeClr val="tx1">
                    <a:tint val="75000"/>
                  </a:schemeClr>
                </a:solidFill>
              </a:defRPr>
            </a:lvl7pPr>
            <a:lvl8pPr marL="2400844" indent="0" algn="ctr">
              <a:buNone/>
              <a:defRPr>
                <a:solidFill>
                  <a:schemeClr val="tx1">
                    <a:tint val="75000"/>
                  </a:schemeClr>
                </a:solidFill>
              </a:defRPr>
            </a:lvl8pPr>
            <a:lvl9pPr marL="2743822" indent="0" algn="ctr">
              <a:buNone/>
              <a:defRPr>
                <a:solidFill>
                  <a:schemeClr val="tx1">
                    <a:tint val="75000"/>
                  </a:schemeClr>
                </a:solidFill>
              </a:defRPr>
            </a:lvl9pPr>
          </a:lstStyle>
          <a:p>
            <a:pPr marL="0" marR="0" lvl="0" indent="0" algn="l" defTabSz="685955" rtl="0" eaLnBrk="1" fontAlgn="auto" latinLnBrk="0" hangingPunct="1">
              <a:lnSpc>
                <a:spcPct val="90000"/>
              </a:lnSpc>
              <a:spcBef>
                <a:spcPts val="0"/>
              </a:spcBef>
              <a:spcAft>
                <a:spcPts val="0"/>
              </a:spcAft>
              <a:buClrTx/>
              <a:buSzPct val="90000"/>
              <a:buFont typeface="Arial" pitchFamily="34" charset="0"/>
              <a:buNone/>
              <a:tabLst/>
            </a:pPr>
            <a:r>
              <a:rPr lang="en-US" dirty="0"/>
              <a:t>Click to edit Master subtitle style</a:t>
            </a:r>
          </a:p>
        </p:txBody>
      </p:sp>
      <p:sp>
        <p:nvSpPr>
          <p:cNvPr id="7" name="Text Placeholder 6"/>
          <p:cNvSpPr>
            <a:spLocks noGrp="1"/>
          </p:cNvSpPr>
          <p:nvPr>
            <p:ph type="body" sz="quarter" idx="10" hasCustomPrompt="1"/>
          </p:nvPr>
        </p:nvSpPr>
        <p:spPr>
          <a:xfrm>
            <a:off x="973393" y="2739678"/>
            <a:ext cx="10248393"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7202" b="0" kern="1200" cap="none" spc="-300" baseline="0" dirty="0" smtClean="0">
                <a:ln w="3175">
                  <a:noFill/>
                </a:ln>
                <a:solidFill>
                  <a:schemeClr val="accent6"/>
                </a:solidFill>
                <a:effectLst/>
                <a:latin typeface="+mj-lt"/>
                <a:ea typeface="+mn-ea"/>
                <a:cs typeface="Arial" charset="0"/>
              </a:defRPr>
            </a:lvl1pPr>
          </a:lstStyle>
          <a:p>
            <a:pPr lvl="0"/>
            <a:r>
              <a:rPr lang="en-US" dirty="0"/>
              <a:t>click to…</a:t>
            </a:r>
          </a:p>
        </p:txBody>
      </p:sp>
      <p:sp>
        <p:nvSpPr>
          <p:cNvPr id="5" name="Text Placeholder 4"/>
          <p:cNvSpPr>
            <a:spLocks noGrp="1"/>
          </p:cNvSpPr>
          <p:nvPr>
            <p:ph type="body" sz="quarter" idx="11"/>
          </p:nvPr>
        </p:nvSpPr>
        <p:spPr>
          <a:xfrm>
            <a:off x="973392" y="1447800"/>
            <a:ext cx="10240453" cy="914096"/>
          </a:xfrm>
        </p:spPr>
        <p:txBody>
          <a:bodyPr wrap="square" anchor="b">
            <a:noAutofit/>
          </a:bodyPr>
          <a:lstStyle>
            <a:lvl1pPr marL="0" indent="0">
              <a:buNone/>
              <a:defRPr sz="4951" spc="-113">
                <a:solidFill>
                  <a:srgbClr val="333333"/>
                </a:solidFill>
              </a:defRPr>
            </a:lvl1pPr>
          </a:lstStyle>
          <a:p>
            <a:pPr lvl="0"/>
            <a:r>
              <a:rPr lang="en-US" dirty="0"/>
              <a:t>Click to edit Master text styles</a:t>
            </a:r>
          </a:p>
        </p:txBody>
      </p:sp>
    </p:spTree>
    <p:extLst>
      <p:ext uri="{BB962C8B-B14F-4D97-AF65-F5344CB8AC3E}">
        <p14:creationId xmlns:p14="http://schemas.microsoft.com/office/powerpoint/2010/main" val="26015579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8" y="1688276"/>
            <a:ext cx="11151917" cy="1632996"/>
          </a:xfrm>
          <a:prstGeom prst="rect">
            <a:avLst/>
          </a:prstGeom>
        </p:spPr>
        <p:txBody>
          <a:bodyPr/>
          <a:lstStyle>
            <a:lvl1pPr marL="0" indent="0">
              <a:spcBef>
                <a:spcPts val="1800"/>
              </a:spcBef>
              <a:buNone/>
              <a:defRPr sz="3001">
                <a:solidFill>
                  <a:srgbClr val="333333"/>
                </a:solidFill>
                <a:latin typeface="+mj-lt"/>
              </a:defRPr>
            </a:lvl1pPr>
            <a:lvl2pPr marL="0" indent="0">
              <a:buNone/>
              <a:defRPr sz="1500">
                <a:solidFill>
                  <a:srgbClr val="333333"/>
                </a:solidFill>
              </a:defRPr>
            </a:lvl2pPr>
            <a:lvl3pPr marL="173878"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p:txBody>
          <a:bodyPr/>
          <a:lstStyle>
            <a:lvl1pPr>
              <a:defRPr>
                <a:solidFill>
                  <a:srgbClr val="333333"/>
                </a:solidFill>
              </a:defRPr>
            </a:lvl1pPr>
          </a:lstStyle>
          <a:p>
            <a:r>
              <a:rPr lang="en-US" dirty="0"/>
              <a:t>Click to edit Master title style</a:t>
            </a:r>
          </a:p>
        </p:txBody>
      </p:sp>
    </p:spTree>
    <p:extLst>
      <p:ext uri="{BB962C8B-B14F-4D97-AF65-F5344CB8AC3E}">
        <p14:creationId xmlns:p14="http://schemas.microsoft.com/office/powerpoint/2010/main" val="21748168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2"/>
            <a:ext cx="11151917" cy="747897"/>
          </a:xfrm>
          <a:prstGeom prst="rect">
            <a:avLst/>
          </a:prstGeom>
        </p:spPr>
        <p:txBody>
          <a:bodyPr vert="horz" wrap="square" lIns="0" tIns="0" rIns="0" bIns="0" rtlCol="0" anchor="t">
            <a:noAutofit/>
          </a:bodyPr>
          <a:lstStyle/>
          <a:p>
            <a:r>
              <a:rPr lang="en-US" dirty="0"/>
              <a:t>Click to edit Master title style</a:t>
            </a:r>
          </a:p>
        </p:txBody>
      </p:sp>
      <p:sp>
        <p:nvSpPr>
          <p:cNvPr id="4" name="Text Placeholder 3"/>
          <p:cNvSpPr>
            <a:spLocks noGrp="1"/>
          </p:cNvSpPr>
          <p:nvPr>
            <p:ph type="body" idx="1"/>
          </p:nvPr>
        </p:nvSpPr>
        <p:spPr>
          <a:xfrm>
            <a:off x="520836" y="2034395"/>
            <a:ext cx="11155093" cy="2055947"/>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168" r:id="rId1"/>
    <p:sldLayoutId id="2147484169" r:id="rId2"/>
    <p:sldLayoutId id="2147484171" r:id="rId3"/>
    <p:sldLayoutId id="2147484170" r:id="rId4"/>
    <p:sldLayoutId id="2147484157" r:id="rId5"/>
    <p:sldLayoutId id="2147484158" r:id="rId6"/>
    <p:sldLayoutId id="2147484159" r:id="rId7"/>
    <p:sldLayoutId id="2147484085" r:id="rId8"/>
    <p:sldLayoutId id="2147484087" r:id="rId9"/>
    <p:sldLayoutId id="2147484088" r:id="rId10"/>
    <p:sldLayoutId id="2147484086" r:id="rId11"/>
    <p:sldLayoutId id="2147484090" r:id="rId12"/>
    <p:sldLayoutId id="2147484091" r:id="rId13"/>
    <p:sldLayoutId id="2147484089" r:id="rId14"/>
    <p:sldLayoutId id="2147484147" r:id="rId15"/>
    <p:sldLayoutId id="2147484148" r:id="rId16"/>
    <p:sldLayoutId id="2147484149" r:id="rId17"/>
    <p:sldLayoutId id="2147484119" r:id="rId18"/>
    <p:sldLayoutId id="2147484116" r:id="rId19"/>
    <p:sldLayoutId id="2147484117" r:id="rId20"/>
    <p:sldLayoutId id="2147484164" r:id="rId21"/>
    <p:sldLayoutId id="2147484141" r:id="rId22"/>
    <p:sldLayoutId id="2147484142" r:id="rId23"/>
    <p:sldLayoutId id="2147484143" r:id="rId24"/>
    <p:sldLayoutId id="2147484092" r:id="rId25"/>
    <p:sldLayoutId id="2147484150" r:id="rId26"/>
    <p:sldLayoutId id="2147484093" r:id="rId27"/>
    <p:sldLayoutId id="2147484094" r:id="rId28"/>
    <p:sldLayoutId id="2147484167" r:id="rId29"/>
    <p:sldLayoutId id="2147484172" r:id="rId30"/>
    <p:sldLayoutId id="2147484173" r:id="rId31"/>
  </p:sldLayoutIdLst>
  <p:hf hdr="0" ftr="0" dt="0"/>
  <p:txStyles>
    <p:titleStyle>
      <a:lvl1pPr algn="l" defTabSz="685955" rtl="0" eaLnBrk="1" latinLnBrk="0" hangingPunct="1">
        <a:lnSpc>
          <a:spcPct val="90000"/>
        </a:lnSpc>
        <a:spcBef>
          <a:spcPct val="0"/>
        </a:spcBef>
        <a:buNone/>
        <a:defRPr lang="en-US" sz="4051" b="0" kern="1200" cap="none" spc="-75" baseline="0" dirty="0" smtClean="0">
          <a:ln w="3175">
            <a:noFill/>
          </a:ln>
          <a:solidFill>
            <a:schemeClr val="accent6"/>
          </a:solidFill>
          <a:effectLst/>
          <a:latin typeface="+mj-lt"/>
          <a:ea typeface="+mn-ea"/>
          <a:cs typeface="Arial" charset="0"/>
        </a:defRPr>
      </a:lvl1pPr>
    </p:titleStyle>
    <p:bodyStyle>
      <a:lvl1pPr marL="254862" marR="0" indent="-254862" algn="l" defTabSz="685955" rtl="0" eaLnBrk="1" fontAlgn="auto" latinLnBrk="0" hangingPunct="1">
        <a:lnSpc>
          <a:spcPct val="90000"/>
        </a:lnSpc>
        <a:spcBef>
          <a:spcPct val="20000"/>
        </a:spcBef>
        <a:spcAft>
          <a:spcPts val="0"/>
        </a:spcAft>
        <a:buClrTx/>
        <a:buSzPct val="80000"/>
        <a:buFont typeface="Arial" pitchFamily="34" charset="0"/>
        <a:buChar char="•"/>
        <a:tabLst/>
        <a:defRPr sz="2701" kern="1200" spc="-53" baseline="0">
          <a:solidFill>
            <a:srgbClr val="333333"/>
          </a:solidFill>
          <a:latin typeface="+mj-lt"/>
          <a:ea typeface="+mn-ea"/>
          <a:cs typeface="+mn-cs"/>
        </a:defRPr>
      </a:lvl1pPr>
      <a:lvl2pPr marL="429931" marR="0" indent="-175069" algn="l" defTabSz="685955"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rgbClr val="333333"/>
          </a:solidFill>
          <a:latin typeface="+mn-lt"/>
          <a:ea typeface="+mn-ea"/>
          <a:cs typeface="+mn-cs"/>
        </a:defRPr>
      </a:lvl2pPr>
      <a:lvl3pPr marL="599044"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599044" algn="l"/>
        </a:tabLst>
        <a:defRPr sz="1800" kern="1200" spc="0" baseline="0">
          <a:solidFill>
            <a:srgbClr val="333333"/>
          </a:solidFill>
          <a:latin typeface="+mn-lt"/>
          <a:ea typeface="+mn-ea"/>
          <a:cs typeface="+mn-cs"/>
        </a:defRPr>
      </a:lvl3pPr>
      <a:lvl4pPr marL="772922" marR="0" indent="-173878" algn="l" defTabSz="685955"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rgbClr val="333333"/>
          </a:solidFill>
          <a:latin typeface="+mn-lt"/>
          <a:ea typeface="+mn-ea"/>
          <a:cs typeface="+mn-cs"/>
        </a:defRPr>
      </a:lvl4pPr>
      <a:lvl5pPr marL="942036"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942036" algn="l"/>
        </a:tabLst>
        <a:defRPr sz="15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955" rtl="0" eaLnBrk="1" latinLnBrk="0" hangingPunct="1">
        <a:defRPr sz="1350" kern="1200">
          <a:solidFill>
            <a:schemeClr val="tx1"/>
          </a:solidFill>
          <a:latin typeface="+mn-lt"/>
          <a:ea typeface="+mn-ea"/>
          <a:cs typeface="+mn-cs"/>
        </a:defRPr>
      </a:lvl1pPr>
      <a:lvl2pPr marL="342978" algn="l" defTabSz="685955" rtl="0" eaLnBrk="1" latinLnBrk="0" hangingPunct="1">
        <a:defRPr sz="1350" kern="1200">
          <a:solidFill>
            <a:schemeClr val="tx1"/>
          </a:solidFill>
          <a:latin typeface="+mn-lt"/>
          <a:ea typeface="+mn-ea"/>
          <a:cs typeface="+mn-cs"/>
        </a:defRPr>
      </a:lvl2pPr>
      <a:lvl3pPr marL="685955" algn="l" defTabSz="685955" rtl="0" eaLnBrk="1" latinLnBrk="0" hangingPunct="1">
        <a:defRPr sz="1350" kern="1200">
          <a:solidFill>
            <a:schemeClr val="tx1"/>
          </a:solidFill>
          <a:latin typeface="+mn-lt"/>
          <a:ea typeface="+mn-ea"/>
          <a:cs typeface="+mn-cs"/>
        </a:defRPr>
      </a:lvl3pPr>
      <a:lvl4pPr marL="1028933" algn="l" defTabSz="685955" rtl="0" eaLnBrk="1" latinLnBrk="0" hangingPunct="1">
        <a:defRPr sz="1350" kern="1200">
          <a:solidFill>
            <a:schemeClr val="tx1"/>
          </a:solidFill>
          <a:latin typeface="+mn-lt"/>
          <a:ea typeface="+mn-ea"/>
          <a:cs typeface="+mn-cs"/>
        </a:defRPr>
      </a:lvl4pPr>
      <a:lvl5pPr marL="1371911" algn="l" defTabSz="685955" rtl="0" eaLnBrk="1" latinLnBrk="0" hangingPunct="1">
        <a:defRPr sz="1350" kern="1200">
          <a:solidFill>
            <a:schemeClr val="tx1"/>
          </a:solidFill>
          <a:latin typeface="+mn-lt"/>
          <a:ea typeface="+mn-ea"/>
          <a:cs typeface="+mn-cs"/>
        </a:defRPr>
      </a:lvl5pPr>
      <a:lvl6pPr marL="1714889" algn="l" defTabSz="685955" rtl="0" eaLnBrk="1" latinLnBrk="0" hangingPunct="1">
        <a:defRPr sz="1350" kern="1200">
          <a:solidFill>
            <a:schemeClr val="tx1"/>
          </a:solidFill>
          <a:latin typeface="+mn-lt"/>
          <a:ea typeface="+mn-ea"/>
          <a:cs typeface="+mn-cs"/>
        </a:defRPr>
      </a:lvl6pPr>
      <a:lvl7pPr marL="2057866" algn="l" defTabSz="685955" rtl="0" eaLnBrk="1" latinLnBrk="0" hangingPunct="1">
        <a:defRPr sz="1350" kern="1200">
          <a:solidFill>
            <a:schemeClr val="tx1"/>
          </a:solidFill>
          <a:latin typeface="+mn-lt"/>
          <a:ea typeface="+mn-ea"/>
          <a:cs typeface="+mn-cs"/>
        </a:defRPr>
      </a:lvl7pPr>
      <a:lvl8pPr marL="2400844" algn="l" defTabSz="685955" rtl="0" eaLnBrk="1" latinLnBrk="0" hangingPunct="1">
        <a:defRPr sz="1350" kern="1200">
          <a:solidFill>
            <a:schemeClr val="tx1"/>
          </a:solidFill>
          <a:latin typeface="+mn-lt"/>
          <a:ea typeface="+mn-ea"/>
          <a:cs typeface="+mn-cs"/>
        </a:defRPr>
      </a:lvl8pPr>
      <a:lvl9pPr marL="2743822" algn="l" defTabSz="685955"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27.xml"/></Relationships>
</file>

<file path=ppt/slides/_rels/slide11.xml.rels><?xml version="1.0" encoding="UTF-8" standalone="yes"?>
<Relationships xmlns="http://schemas.openxmlformats.org/package/2006/relationships"><Relationship Id="rId3" Type="http://schemas.openxmlformats.org/officeDocument/2006/relationships/image" Target="../media/image62.jpg"/><Relationship Id="rId2" Type="http://schemas.openxmlformats.org/officeDocument/2006/relationships/notesSlide" Target="../notesSlides/notesSlide5.xml"/><Relationship Id="rId1" Type="http://schemas.openxmlformats.org/officeDocument/2006/relationships/slideLayout" Target="../slideLayouts/slideLayout22.xml"/></Relationships>
</file>

<file path=ppt/slides/_rels/slide12.xml.rels><?xml version="1.0" encoding="UTF-8" standalone="yes"?>
<Relationships xmlns="http://schemas.openxmlformats.org/package/2006/relationships"><Relationship Id="rId8" Type="http://schemas.openxmlformats.org/officeDocument/2006/relationships/image" Target="../media/image69.png"/><Relationship Id="rId13" Type="http://schemas.openxmlformats.org/officeDocument/2006/relationships/image" Target="../media/image74.png"/><Relationship Id="rId3" Type="http://schemas.openxmlformats.org/officeDocument/2006/relationships/image" Target="../media/image64.svg"/><Relationship Id="rId7" Type="http://schemas.openxmlformats.org/officeDocument/2006/relationships/image" Target="../media/image68.svg"/><Relationship Id="rId12" Type="http://schemas.openxmlformats.org/officeDocument/2006/relationships/image" Target="../media/image73.png"/><Relationship Id="rId2" Type="http://schemas.openxmlformats.org/officeDocument/2006/relationships/image" Target="../media/image63.png"/><Relationship Id="rId1" Type="http://schemas.openxmlformats.org/officeDocument/2006/relationships/slideLayout" Target="../slideLayouts/slideLayout10.xml"/><Relationship Id="rId6" Type="http://schemas.openxmlformats.org/officeDocument/2006/relationships/image" Target="../media/image67.png"/><Relationship Id="rId11" Type="http://schemas.openxmlformats.org/officeDocument/2006/relationships/image" Target="../media/image72.svg"/><Relationship Id="rId5" Type="http://schemas.openxmlformats.org/officeDocument/2006/relationships/image" Target="../media/image66.svg"/><Relationship Id="rId15" Type="http://schemas.openxmlformats.org/officeDocument/2006/relationships/image" Target="../media/image76.png"/><Relationship Id="rId10" Type="http://schemas.openxmlformats.org/officeDocument/2006/relationships/image" Target="../media/image71.png"/><Relationship Id="rId4" Type="http://schemas.openxmlformats.org/officeDocument/2006/relationships/image" Target="../media/image65.png"/><Relationship Id="rId9" Type="http://schemas.openxmlformats.org/officeDocument/2006/relationships/image" Target="../media/image70.svg"/><Relationship Id="rId14" Type="http://schemas.openxmlformats.org/officeDocument/2006/relationships/image" Target="../media/image75.png"/></Relationships>
</file>

<file path=ppt/slides/_rels/slide1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6.xml"/><Relationship Id="rId1" Type="http://schemas.openxmlformats.org/officeDocument/2006/relationships/slideLayout" Target="../slideLayouts/slideLayout22.xml"/><Relationship Id="rId4" Type="http://schemas.openxmlformats.org/officeDocument/2006/relationships/image" Target="../media/image78.svg"/></Relationships>
</file>

<file path=ppt/slides/_rels/slide14.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image" Target="../media/image76.png"/><Relationship Id="rId7" Type="http://schemas.openxmlformats.org/officeDocument/2006/relationships/image" Target="../media/image81.png"/><Relationship Id="rId2" Type="http://schemas.openxmlformats.org/officeDocument/2006/relationships/image" Target="../media/image75.png"/><Relationship Id="rId1" Type="http://schemas.openxmlformats.org/officeDocument/2006/relationships/slideLayout" Target="../slideLayouts/slideLayout25.xml"/><Relationship Id="rId6" Type="http://schemas.openxmlformats.org/officeDocument/2006/relationships/image" Target="../media/image60.tiff"/><Relationship Id="rId11" Type="http://schemas.openxmlformats.org/officeDocument/2006/relationships/image" Target="../media/image85.png"/><Relationship Id="rId5" Type="http://schemas.openxmlformats.org/officeDocument/2006/relationships/image" Target="../media/image80.gif"/><Relationship Id="rId10" Type="http://schemas.openxmlformats.org/officeDocument/2006/relationships/image" Target="../media/image84.png"/><Relationship Id="rId4" Type="http://schemas.openxmlformats.org/officeDocument/2006/relationships/image" Target="../media/image79.png"/><Relationship Id="rId9" Type="http://schemas.openxmlformats.org/officeDocument/2006/relationships/image" Target="../media/image83.png"/></Relationships>
</file>

<file path=ppt/slides/_rels/slide15.xml.rels><?xml version="1.0" encoding="UTF-8" standalone="yes"?>
<Relationships xmlns="http://schemas.openxmlformats.org/package/2006/relationships"><Relationship Id="rId3" Type="http://schemas.openxmlformats.org/officeDocument/2006/relationships/image" Target="../media/image86.jpg-large"/><Relationship Id="rId2" Type="http://schemas.openxmlformats.org/officeDocument/2006/relationships/notesSlide" Target="../notesSlides/notesSlide7.xml"/><Relationship Id="rId1" Type="http://schemas.openxmlformats.org/officeDocument/2006/relationships/slideLayout" Target="../slideLayouts/slideLayout22.xml"/></Relationships>
</file>

<file path=ppt/slides/_rels/slide16.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Layout" Target="../slideLayouts/slideLayout22.xml"/></Relationships>
</file>

<file path=ppt/slides/_rels/slide17.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3.xml"/><Relationship Id="rId4" Type="http://schemas.openxmlformats.org/officeDocument/2006/relationships/image" Target="../media/image32.png"/></Relationships>
</file>

<file path=ppt/slides/_rels/slide20.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2" Type="http://schemas.openxmlformats.org/officeDocument/2006/relationships/image" Target="../media/image93.jpeg"/><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8" Type="http://schemas.openxmlformats.org/officeDocument/2006/relationships/image" Target="../media/image26.jpg"/><Relationship Id="rId13" Type="http://schemas.openxmlformats.org/officeDocument/2006/relationships/image" Target="../media/image44.jpg"/><Relationship Id="rId3" Type="http://schemas.openxmlformats.org/officeDocument/2006/relationships/image" Target="../media/image35.jpg"/><Relationship Id="rId7" Type="http://schemas.openxmlformats.org/officeDocument/2006/relationships/image" Target="../media/image39.png"/><Relationship Id="rId12" Type="http://schemas.openxmlformats.org/officeDocument/2006/relationships/image" Target="../media/image43.jpeg"/><Relationship Id="rId2" Type="http://schemas.openxmlformats.org/officeDocument/2006/relationships/image" Target="../media/image27.png"/><Relationship Id="rId1" Type="http://schemas.openxmlformats.org/officeDocument/2006/relationships/slideLayout" Target="../slideLayouts/slideLayout10.xml"/><Relationship Id="rId6" Type="http://schemas.openxmlformats.org/officeDocument/2006/relationships/image" Target="../media/image38.png"/><Relationship Id="rId11" Type="http://schemas.openxmlformats.org/officeDocument/2006/relationships/image" Target="../media/image42.png"/><Relationship Id="rId5" Type="http://schemas.openxmlformats.org/officeDocument/2006/relationships/image" Target="../media/image37.png"/><Relationship Id="rId10" Type="http://schemas.openxmlformats.org/officeDocument/2006/relationships/image" Target="../media/image41.jpg"/><Relationship Id="rId4" Type="http://schemas.openxmlformats.org/officeDocument/2006/relationships/image" Target="../media/image36.jpg"/><Relationship Id="rId9" Type="http://schemas.openxmlformats.org/officeDocument/2006/relationships/image" Target="../media/image40.png"/><Relationship Id="rId14" Type="http://schemas.openxmlformats.org/officeDocument/2006/relationships/image" Target="../media/image15.png"/></Relationships>
</file>

<file path=ppt/slides/_rels/slide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xml"/><Relationship Id="rId1" Type="http://schemas.openxmlformats.org/officeDocument/2006/relationships/slideLayout" Target="../slideLayouts/slideLayout22.xml"/></Relationships>
</file>

<file path=ppt/slides/_rels/slide9.xml.rels><?xml version="1.0" encoding="UTF-8" standalone="yes"?>
<Relationships xmlns="http://schemas.openxmlformats.org/package/2006/relationships"><Relationship Id="rId8" Type="http://schemas.openxmlformats.org/officeDocument/2006/relationships/image" Target="../media/image52.tiff"/><Relationship Id="rId13" Type="http://schemas.openxmlformats.org/officeDocument/2006/relationships/image" Target="../media/image57.tiff"/><Relationship Id="rId3" Type="http://schemas.openxmlformats.org/officeDocument/2006/relationships/image" Target="../media/image47.tiff"/><Relationship Id="rId7" Type="http://schemas.openxmlformats.org/officeDocument/2006/relationships/image" Target="../media/image51.tiff"/><Relationship Id="rId12" Type="http://schemas.openxmlformats.org/officeDocument/2006/relationships/image" Target="../media/image56.tiff"/><Relationship Id="rId2" Type="http://schemas.openxmlformats.org/officeDocument/2006/relationships/notesSlide" Target="../notesSlides/notesSlide4.xml"/><Relationship Id="rId16" Type="http://schemas.openxmlformats.org/officeDocument/2006/relationships/image" Target="../media/image60.tiff"/><Relationship Id="rId1" Type="http://schemas.openxmlformats.org/officeDocument/2006/relationships/slideLayout" Target="../slideLayouts/slideLayout30.xml"/><Relationship Id="rId6" Type="http://schemas.openxmlformats.org/officeDocument/2006/relationships/image" Target="../media/image50.tiff"/><Relationship Id="rId11" Type="http://schemas.openxmlformats.org/officeDocument/2006/relationships/image" Target="../media/image55.tiff"/><Relationship Id="rId5" Type="http://schemas.openxmlformats.org/officeDocument/2006/relationships/image" Target="../media/image49.png"/><Relationship Id="rId15" Type="http://schemas.openxmlformats.org/officeDocument/2006/relationships/image" Target="../media/image59.tiff"/><Relationship Id="rId10" Type="http://schemas.openxmlformats.org/officeDocument/2006/relationships/image" Target="../media/image54.tiff"/><Relationship Id="rId4" Type="http://schemas.openxmlformats.org/officeDocument/2006/relationships/image" Target="../media/image48.tiff"/><Relationship Id="rId9" Type="http://schemas.openxmlformats.org/officeDocument/2006/relationships/image" Target="../media/image53.tiff"/><Relationship Id="rId14" Type="http://schemas.openxmlformats.org/officeDocument/2006/relationships/image" Target="../media/image58.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p:cNvSpPr>
            <a:spLocks noGrp="1"/>
          </p:cNvSpPr>
          <p:nvPr>
            <p:ph type="body" sz="quarter" idx="10"/>
          </p:nvPr>
        </p:nvSpPr>
        <p:spPr/>
        <p:txBody>
          <a:bodyPr/>
          <a:lstStyle/>
          <a:p>
            <a:r>
              <a:rPr lang="es-ES" dirty="0"/>
              <a:t>Cómo gestionar el ciclo de vida de soluciones SPFX</a:t>
            </a:r>
            <a:endParaRPr lang="en-US" dirty="0"/>
          </a:p>
        </p:txBody>
      </p:sp>
      <p:sp>
        <p:nvSpPr>
          <p:cNvPr id="3" name="Marcador de texto 2"/>
          <p:cNvSpPr>
            <a:spLocks noGrp="1"/>
          </p:cNvSpPr>
          <p:nvPr>
            <p:ph type="body" sz="quarter" idx="11"/>
          </p:nvPr>
        </p:nvSpPr>
        <p:spPr/>
        <p:txBody>
          <a:bodyPr/>
          <a:lstStyle/>
          <a:p>
            <a:r>
              <a:rPr lang="en-US" dirty="0"/>
              <a:t>Adrian Diaz | Luis Mañez</a:t>
            </a:r>
          </a:p>
        </p:txBody>
      </p:sp>
      <p:pic>
        <p:nvPicPr>
          <p:cNvPr id="4" name="Picture 2" descr="http://4.bp.blogspot.com/-OUfCsUCY3B4/VGgJCYMcsGI/AAAAAAAAIuQ/dyBpOE8ZilM/s230/mvp_log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01250" y="5404555"/>
            <a:ext cx="2190750" cy="1009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39703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http://static2.hypable.com/wp-content/uploads/2016/11/Leonardo-DiCaprio.jpg">
            <a:extLst>
              <a:ext uri="{FF2B5EF4-FFF2-40B4-BE49-F238E27FC236}">
                <a16:creationId xmlns:a16="http://schemas.microsoft.com/office/drawing/2014/main" id="{3FA42B29-3BC8-418C-BEB3-6B69A8DF6B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3716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D571F99A-395A-47FC-A532-7AFCEEC308EA}"/>
              </a:ext>
            </a:extLst>
          </p:cNvPr>
          <p:cNvSpPr txBox="1"/>
          <p:nvPr/>
        </p:nvSpPr>
        <p:spPr>
          <a:xfrm>
            <a:off x="124099" y="156758"/>
            <a:ext cx="5462586" cy="1354217"/>
          </a:xfrm>
          <a:prstGeom prst="rect">
            <a:avLst/>
          </a:prstGeom>
          <a:noFill/>
          <a:ln>
            <a:noFill/>
          </a:ln>
        </p:spPr>
        <p:txBody>
          <a:bodyPr wrap="none" lIns="0" tIns="0" rIns="0" bIns="0" rtlCol="0">
            <a:spAutoFit/>
          </a:bodyPr>
          <a:lstStyle/>
          <a:p>
            <a:r>
              <a:rPr lang="en-GB" sz="8800" b="1" spc="-70" dirty="0">
                <a:ln w="44450">
                  <a:solidFill>
                    <a:schemeClr val="tx1"/>
                  </a:solidFill>
                </a:ln>
                <a:solidFill>
                  <a:schemeClr val="bg1"/>
                </a:solidFill>
              </a:rPr>
              <a:t>Thank you</a:t>
            </a:r>
          </a:p>
        </p:txBody>
      </p:sp>
      <p:sp>
        <p:nvSpPr>
          <p:cNvPr id="5" name="TextBox 4">
            <a:extLst>
              <a:ext uri="{FF2B5EF4-FFF2-40B4-BE49-F238E27FC236}">
                <a16:creationId xmlns:a16="http://schemas.microsoft.com/office/drawing/2014/main" id="{92B10598-5B0D-40D1-B7E0-CDB7C7C7E5A2}"/>
              </a:ext>
            </a:extLst>
          </p:cNvPr>
          <p:cNvSpPr txBox="1"/>
          <p:nvPr/>
        </p:nvSpPr>
        <p:spPr>
          <a:xfrm>
            <a:off x="6507566" y="5201609"/>
            <a:ext cx="5058436" cy="1354217"/>
          </a:xfrm>
          <a:prstGeom prst="rect">
            <a:avLst/>
          </a:prstGeom>
          <a:noFill/>
          <a:ln>
            <a:noFill/>
          </a:ln>
        </p:spPr>
        <p:txBody>
          <a:bodyPr wrap="none" lIns="0" tIns="0" rIns="0" bIns="0" rtlCol="0">
            <a:spAutoFit/>
          </a:bodyPr>
          <a:lstStyle/>
          <a:p>
            <a:r>
              <a:rPr lang="en-GB" sz="8800" b="1" spc="-70" dirty="0">
                <a:ln w="44450">
                  <a:solidFill>
                    <a:schemeClr val="tx1"/>
                  </a:solidFill>
                </a:ln>
                <a:solidFill>
                  <a:schemeClr val="bg1"/>
                </a:solidFill>
              </a:rPr>
              <a:t>Microsoft</a:t>
            </a:r>
          </a:p>
        </p:txBody>
      </p:sp>
    </p:spTree>
    <p:extLst>
      <p:ext uri="{BB962C8B-B14F-4D97-AF65-F5344CB8AC3E}">
        <p14:creationId xmlns:p14="http://schemas.microsoft.com/office/powerpoint/2010/main" val="1040901980"/>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p:cNvSpPr>
            <a:spLocks noGrp="1"/>
          </p:cNvSpPr>
          <p:nvPr>
            <p:ph type="body" idx="1"/>
          </p:nvPr>
        </p:nvSpPr>
        <p:spPr/>
        <p:txBody>
          <a:bodyPr/>
          <a:lstStyle/>
          <a:p>
            <a:r>
              <a:rPr lang="en-US" dirty="0" err="1"/>
              <a:t>Anatomia</a:t>
            </a:r>
            <a:r>
              <a:rPr lang="en-US" dirty="0"/>
              <a:t> del Toolchain</a:t>
            </a:r>
          </a:p>
        </p:txBody>
      </p:sp>
      <p:sp>
        <p:nvSpPr>
          <p:cNvPr id="4" name="Marcador de contenido 3"/>
          <p:cNvSpPr>
            <a:spLocks noGrp="1"/>
          </p:cNvSpPr>
          <p:nvPr>
            <p:ph sz="quarter" idx="13"/>
          </p:nvPr>
        </p:nvSpPr>
        <p:spPr/>
        <p:txBody>
          <a:bodyPr/>
          <a:lstStyle/>
          <a:p>
            <a:endParaRPr lang="en-US" dirty="0"/>
          </a:p>
        </p:txBody>
      </p:sp>
      <p:pic>
        <p:nvPicPr>
          <p:cNvPr id="7" name="Picture Placeholder 6" descr="A person wearing a hat&#10;&#10;Description generated with high confidence">
            <a:extLst>
              <a:ext uri="{FF2B5EF4-FFF2-40B4-BE49-F238E27FC236}">
                <a16:creationId xmlns:a16="http://schemas.microsoft.com/office/drawing/2014/main" id="{465A6079-F683-476B-BACE-359E99972AA8}"/>
              </a:ext>
            </a:extLst>
          </p:cNvPr>
          <p:cNvPicPr>
            <a:picLocks noGrp="1" noChangeAspect="1"/>
          </p:cNvPicPr>
          <p:nvPr>
            <p:ph type="pic" sz="quarter" idx="14"/>
          </p:nvPr>
        </p:nvPicPr>
        <p:blipFill rotWithShape="1">
          <a:blip r:embed="rId3"/>
          <a:srcRect l="38067" r="12871"/>
          <a:stretch/>
        </p:blipFill>
        <p:spPr>
          <a:xfrm>
            <a:off x="6210331" y="0"/>
            <a:ext cx="5981669" cy="6858000"/>
          </a:xfrm>
        </p:spPr>
      </p:pic>
    </p:spTree>
    <p:extLst>
      <p:ext uri="{BB962C8B-B14F-4D97-AF65-F5344CB8AC3E}">
        <p14:creationId xmlns:p14="http://schemas.microsoft.com/office/powerpoint/2010/main" val="17694272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Isosceles Triangle 42">
            <a:extLst>
              <a:ext uri="{FF2B5EF4-FFF2-40B4-BE49-F238E27FC236}">
                <a16:creationId xmlns:a16="http://schemas.microsoft.com/office/drawing/2014/main" id="{ED58395A-C88E-4388-A091-3AD2CA5BF83C}"/>
              </a:ext>
            </a:extLst>
          </p:cNvPr>
          <p:cNvSpPr/>
          <p:nvPr/>
        </p:nvSpPr>
        <p:spPr bwMode="auto">
          <a:xfrm rot="10800000">
            <a:off x="3340407" y="1324306"/>
            <a:ext cx="1646907" cy="459431"/>
          </a:xfrm>
          <a:prstGeom prst="triangle">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GB" sz="2200" dirty="0">
              <a:gradFill>
                <a:gsLst>
                  <a:gs pos="0">
                    <a:srgbClr val="FFFFFF"/>
                  </a:gs>
                  <a:gs pos="100000">
                    <a:srgbClr val="FFFFFF"/>
                  </a:gs>
                </a:gsLst>
                <a:lin ang="5400000" scaled="0"/>
              </a:gradFill>
              <a:ea typeface="Segoe UI" pitchFamily="34" charset="0"/>
              <a:cs typeface="Segoe UI" pitchFamily="34" charset="0"/>
            </a:endParaRPr>
          </a:p>
        </p:txBody>
      </p:sp>
      <p:sp>
        <p:nvSpPr>
          <p:cNvPr id="30" name="Rectangle 29">
            <a:extLst>
              <a:ext uri="{FF2B5EF4-FFF2-40B4-BE49-F238E27FC236}">
                <a16:creationId xmlns:a16="http://schemas.microsoft.com/office/drawing/2014/main" id="{9C3783ED-D95A-460B-AF2B-66494DBEBC1C}"/>
              </a:ext>
            </a:extLst>
          </p:cNvPr>
          <p:cNvSpPr/>
          <p:nvPr/>
        </p:nvSpPr>
        <p:spPr bwMode="auto">
          <a:xfrm>
            <a:off x="4110644" y="1749802"/>
            <a:ext cx="106434" cy="2804247"/>
          </a:xfrm>
          <a:prstGeom prst="rect">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GB" sz="2200" dirty="0">
              <a:gradFill>
                <a:gsLst>
                  <a:gs pos="0">
                    <a:srgbClr val="FFFFFF"/>
                  </a:gs>
                  <a:gs pos="100000">
                    <a:srgbClr val="FFFFFF"/>
                  </a:gs>
                </a:gsLst>
                <a:lin ang="5400000" scaled="0"/>
              </a:gradFill>
              <a:ea typeface="Segoe UI" pitchFamily="34" charset="0"/>
              <a:cs typeface="Segoe UI" pitchFamily="34" charset="0"/>
            </a:endParaRPr>
          </a:p>
        </p:txBody>
      </p:sp>
      <p:cxnSp>
        <p:nvCxnSpPr>
          <p:cNvPr id="2" name="Shape 204">
            <a:extLst>
              <a:ext uri="{FF2B5EF4-FFF2-40B4-BE49-F238E27FC236}">
                <a16:creationId xmlns:a16="http://schemas.microsoft.com/office/drawing/2014/main" id="{5D753BC3-E430-4E46-B336-E1FF0E798C45}"/>
              </a:ext>
            </a:extLst>
          </p:cNvPr>
          <p:cNvCxnSpPr>
            <a:cxnSpLocks/>
          </p:cNvCxnSpPr>
          <p:nvPr/>
        </p:nvCxnSpPr>
        <p:spPr>
          <a:xfrm flipV="1">
            <a:off x="4164605" y="1789622"/>
            <a:ext cx="0" cy="658746"/>
          </a:xfrm>
          <a:prstGeom prst="straightConnector1">
            <a:avLst/>
          </a:prstGeom>
          <a:noFill/>
          <a:ln w="9525" cap="flat" cmpd="sng">
            <a:solidFill>
              <a:srgbClr val="999FA9"/>
            </a:solidFill>
            <a:prstDash val="solid"/>
            <a:round/>
            <a:headEnd type="none" w="lg" len="lg"/>
            <a:tailEnd type="oval" w="lg" len="lg"/>
          </a:ln>
        </p:spPr>
      </p:cxnSp>
      <p:grpSp>
        <p:nvGrpSpPr>
          <p:cNvPr id="37" name="Group 36">
            <a:extLst>
              <a:ext uri="{FF2B5EF4-FFF2-40B4-BE49-F238E27FC236}">
                <a16:creationId xmlns:a16="http://schemas.microsoft.com/office/drawing/2014/main" id="{413CCD58-E235-4BFA-A61A-23E0F0538EA6}"/>
              </a:ext>
            </a:extLst>
          </p:cNvPr>
          <p:cNvGrpSpPr/>
          <p:nvPr/>
        </p:nvGrpSpPr>
        <p:grpSpPr>
          <a:xfrm>
            <a:off x="3277776" y="1015878"/>
            <a:ext cx="1764989" cy="304800"/>
            <a:chOff x="3310306" y="700959"/>
            <a:chExt cx="1764989" cy="304800"/>
          </a:xfrm>
        </p:grpSpPr>
        <p:pic>
          <p:nvPicPr>
            <p:cNvPr id="7" name="Graphic 6">
              <a:extLst>
                <a:ext uri="{FF2B5EF4-FFF2-40B4-BE49-F238E27FC236}">
                  <a16:creationId xmlns:a16="http://schemas.microsoft.com/office/drawing/2014/main" id="{BB3B5036-301B-48BD-8085-39B58E67D97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310306" y="700959"/>
              <a:ext cx="304800" cy="304800"/>
            </a:xfrm>
            <a:prstGeom prst="rect">
              <a:avLst/>
            </a:prstGeom>
          </p:spPr>
        </p:pic>
        <p:pic>
          <p:nvPicPr>
            <p:cNvPr id="9" name="Graphic 8">
              <a:extLst>
                <a:ext uri="{FF2B5EF4-FFF2-40B4-BE49-F238E27FC236}">
                  <a16:creationId xmlns:a16="http://schemas.microsoft.com/office/drawing/2014/main" id="{BA23BE61-7B1C-47D3-BB3C-4CB7FB0D7BE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012205" y="700959"/>
              <a:ext cx="304800" cy="304800"/>
            </a:xfrm>
            <a:prstGeom prst="rect">
              <a:avLst/>
            </a:prstGeom>
          </p:spPr>
        </p:pic>
        <p:pic>
          <p:nvPicPr>
            <p:cNvPr id="11" name="Graphic 10">
              <a:extLst>
                <a:ext uri="{FF2B5EF4-FFF2-40B4-BE49-F238E27FC236}">
                  <a16:creationId xmlns:a16="http://schemas.microsoft.com/office/drawing/2014/main" id="{47A0D454-1206-4B5D-A23C-5CBBCB489EC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397414" y="700959"/>
              <a:ext cx="304800" cy="304800"/>
            </a:xfrm>
            <a:prstGeom prst="rect">
              <a:avLst/>
            </a:prstGeom>
          </p:spPr>
        </p:pic>
        <p:pic>
          <p:nvPicPr>
            <p:cNvPr id="13" name="Graphic 12">
              <a:extLst>
                <a:ext uri="{FF2B5EF4-FFF2-40B4-BE49-F238E27FC236}">
                  <a16:creationId xmlns:a16="http://schemas.microsoft.com/office/drawing/2014/main" id="{C069A48D-9369-46A9-9EDE-6B1337893C2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681383" y="700959"/>
              <a:ext cx="304800" cy="304800"/>
            </a:xfrm>
            <a:prstGeom prst="rect">
              <a:avLst/>
            </a:prstGeom>
          </p:spPr>
        </p:pic>
        <p:pic>
          <p:nvPicPr>
            <p:cNvPr id="15" name="Graphic 14">
              <a:extLst>
                <a:ext uri="{FF2B5EF4-FFF2-40B4-BE49-F238E27FC236}">
                  <a16:creationId xmlns:a16="http://schemas.microsoft.com/office/drawing/2014/main" id="{765DEF41-EBE6-4079-B07A-FF13A589AEC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770495" y="700959"/>
              <a:ext cx="304800" cy="304800"/>
            </a:xfrm>
            <a:prstGeom prst="rect">
              <a:avLst/>
            </a:prstGeom>
          </p:spPr>
        </p:pic>
      </p:grpSp>
      <p:sp>
        <p:nvSpPr>
          <p:cNvPr id="16" name="Rectangle 15">
            <a:extLst>
              <a:ext uri="{FF2B5EF4-FFF2-40B4-BE49-F238E27FC236}">
                <a16:creationId xmlns:a16="http://schemas.microsoft.com/office/drawing/2014/main" id="{F403B828-A728-427B-A6A4-A597F31AC9E7}"/>
              </a:ext>
            </a:extLst>
          </p:cNvPr>
          <p:cNvSpPr/>
          <p:nvPr/>
        </p:nvSpPr>
        <p:spPr>
          <a:xfrm>
            <a:off x="4290368" y="1669697"/>
            <a:ext cx="2768707" cy="307777"/>
          </a:xfrm>
          <a:prstGeom prst="rect">
            <a:avLst/>
          </a:prstGeom>
        </p:spPr>
        <p:txBody>
          <a:bodyPr wrap="none">
            <a:spAutoFit/>
          </a:bodyPr>
          <a:lstStyle/>
          <a:p>
            <a:r>
              <a:rPr lang="en-GB" sz="1400" dirty="0">
                <a:solidFill>
                  <a:schemeClr val="tx2"/>
                </a:solidFill>
                <a:latin typeface="Consolas" panose="020B0609020204030204" pitchFamily="49" charset="0"/>
              </a:rPr>
              <a:t>@</a:t>
            </a:r>
            <a:r>
              <a:rPr lang="en-GB" sz="1400" dirty="0" err="1">
                <a:solidFill>
                  <a:schemeClr val="tx2"/>
                </a:solidFill>
                <a:latin typeface="Consolas" panose="020B0609020204030204" pitchFamily="49" charset="0"/>
              </a:rPr>
              <a:t>microsoft</a:t>
            </a:r>
            <a:r>
              <a:rPr lang="en-GB" sz="1400" dirty="0">
                <a:solidFill>
                  <a:schemeClr val="tx2"/>
                </a:solidFill>
                <a:latin typeface="Consolas" panose="020B0609020204030204" pitchFamily="49" charset="0"/>
              </a:rPr>
              <a:t>/gulp-core-build</a:t>
            </a:r>
            <a:endParaRPr lang="en-GB" sz="1400" b="0" dirty="0">
              <a:solidFill>
                <a:schemeClr val="tx2"/>
              </a:solidFill>
              <a:effectLst/>
              <a:latin typeface="Consolas" panose="020B0609020204030204" pitchFamily="49" charset="0"/>
            </a:endParaRPr>
          </a:p>
        </p:txBody>
      </p:sp>
      <p:sp>
        <p:nvSpPr>
          <p:cNvPr id="17" name="Rectangle 16">
            <a:extLst>
              <a:ext uri="{FF2B5EF4-FFF2-40B4-BE49-F238E27FC236}">
                <a16:creationId xmlns:a16="http://schemas.microsoft.com/office/drawing/2014/main" id="{6BAE7B39-A57E-439E-9697-B37237CE7978}"/>
              </a:ext>
            </a:extLst>
          </p:cNvPr>
          <p:cNvSpPr/>
          <p:nvPr/>
        </p:nvSpPr>
        <p:spPr>
          <a:xfrm>
            <a:off x="4290368" y="2352479"/>
            <a:ext cx="3861955" cy="307777"/>
          </a:xfrm>
          <a:prstGeom prst="rect">
            <a:avLst/>
          </a:prstGeom>
        </p:spPr>
        <p:txBody>
          <a:bodyPr wrap="none">
            <a:spAutoFit/>
          </a:bodyPr>
          <a:lstStyle/>
          <a:p>
            <a:r>
              <a:rPr lang="en-GB" sz="1400" dirty="0">
                <a:solidFill>
                  <a:schemeClr val="tx2"/>
                </a:solidFill>
                <a:latin typeface="Consolas" panose="020B0609020204030204" pitchFamily="49" charset="0"/>
              </a:rPr>
              <a:t>@</a:t>
            </a:r>
            <a:r>
              <a:rPr lang="en-GB" sz="1400" dirty="0" err="1">
                <a:solidFill>
                  <a:schemeClr val="tx2"/>
                </a:solidFill>
                <a:latin typeface="Consolas" panose="020B0609020204030204" pitchFamily="49" charset="0"/>
              </a:rPr>
              <a:t>microsoft</a:t>
            </a:r>
            <a:r>
              <a:rPr lang="en-GB" sz="1400" dirty="0">
                <a:solidFill>
                  <a:schemeClr val="tx2"/>
                </a:solidFill>
                <a:latin typeface="Consolas" panose="020B0609020204030204" pitchFamily="49" charset="0"/>
              </a:rPr>
              <a:t>/gulp-core-build-typescript</a:t>
            </a:r>
            <a:endParaRPr lang="en-GB" sz="1400" b="0" dirty="0">
              <a:solidFill>
                <a:schemeClr val="tx2"/>
              </a:solidFill>
              <a:effectLst/>
              <a:latin typeface="Consolas" panose="020B0609020204030204" pitchFamily="49" charset="0"/>
            </a:endParaRPr>
          </a:p>
        </p:txBody>
      </p:sp>
      <p:sp>
        <p:nvSpPr>
          <p:cNvPr id="18" name="Rectangle 17">
            <a:extLst>
              <a:ext uri="{FF2B5EF4-FFF2-40B4-BE49-F238E27FC236}">
                <a16:creationId xmlns:a16="http://schemas.microsoft.com/office/drawing/2014/main" id="{9144EA7F-15AE-433B-B9B9-E6C8A6A60CE5}"/>
              </a:ext>
            </a:extLst>
          </p:cNvPr>
          <p:cNvSpPr/>
          <p:nvPr/>
        </p:nvSpPr>
        <p:spPr>
          <a:xfrm>
            <a:off x="4290368" y="3005757"/>
            <a:ext cx="3265638" cy="307777"/>
          </a:xfrm>
          <a:prstGeom prst="rect">
            <a:avLst/>
          </a:prstGeom>
        </p:spPr>
        <p:txBody>
          <a:bodyPr wrap="none">
            <a:spAutoFit/>
          </a:bodyPr>
          <a:lstStyle/>
          <a:p>
            <a:r>
              <a:rPr lang="en-GB" sz="1400" dirty="0">
                <a:solidFill>
                  <a:schemeClr val="tx2"/>
                </a:solidFill>
                <a:latin typeface="Consolas" panose="020B0609020204030204" pitchFamily="49" charset="0"/>
              </a:rPr>
              <a:t>@</a:t>
            </a:r>
            <a:r>
              <a:rPr lang="en-GB" sz="1400" dirty="0" err="1">
                <a:solidFill>
                  <a:schemeClr val="tx2"/>
                </a:solidFill>
                <a:latin typeface="Consolas" panose="020B0609020204030204" pitchFamily="49" charset="0"/>
              </a:rPr>
              <a:t>microsoft</a:t>
            </a:r>
            <a:r>
              <a:rPr lang="en-GB" sz="1400" dirty="0">
                <a:solidFill>
                  <a:schemeClr val="tx2"/>
                </a:solidFill>
                <a:latin typeface="Consolas" panose="020B0609020204030204" pitchFamily="49" charset="0"/>
              </a:rPr>
              <a:t>/gulp-core-build-sass</a:t>
            </a:r>
            <a:endParaRPr lang="en-GB" sz="1400" b="0" dirty="0">
              <a:solidFill>
                <a:schemeClr val="tx2"/>
              </a:solidFill>
              <a:effectLst/>
              <a:latin typeface="Consolas" panose="020B0609020204030204" pitchFamily="49" charset="0"/>
            </a:endParaRPr>
          </a:p>
        </p:txBody>
      </p:sp>
      <p:sp>
        <p:nvSpPr>
          <p:cNvPr id="19" name="Rectangle 18">
            <a:extLst>
              <a:ext uri="{FF2B5EF4-FFF2-40B4-BE49-F238E27FC236}">
                <a16:creationId xmlns:a16="http://schemas.microsoft.com/office/drawing/2014/main" id="{F08BCF0F-9ABD-4EF7-A18F-107C764D1621}"/>
              </a:ext>
            </a:extLst>
          </p:cNvPr>
          <p:cNvSpPr/>
          <p:nvPr/>
        </p:nvSpPr>
        <p:spPr>
          <a:xfrm>
            <a:off x="4290368" y="3696759"/>
            <a:ext cx="3563796" cy="307777"/>
          </a:xfrm>
          <a:prstGeom prst="rect">
            <a:avLst/>
          </a:prstGeom>
        </p:spPr>
        <p:txBody>
          <a:bodyPr wrap="none">
            <a:spAutoFit/>
          </a:bodyPr>
          <a:lstStyle/>
          <a:p>
            <a:r>
              <a:rPr lang="en-GB" sz="1400" dirty="0">
                <a:solidFill>
                  <a:schemeClr val="tx2"/>
                </a:solidFill>
                <a:latin typeface="Consolas" panose="020B0609020204030204" pitchFamily="49" charset="0"/>
              </a:rPr>
              <a:t>@</a:t>
            </a:r>
            <a:r>
              <a:rPr lang="en-GB" sz="1400" dirty="0" err="1">
                <a:solidFill>
                  <a:schemeClr val="tx2"/>
                </a:solidFill>
                <a:latin typeface="Consolas" panose="020B0609020204030204" pitchFamily="49" charset="0"/>
              </a:rPr>
              <a:t>microsoft</a:t>
            </a:r>
            <a:r>
              <a:rPr lang="en-GB" sz="1400" dirty="0">
                <a:solidFill>
                  <a:schemeClr val="tx2"/>
                </a:solidFill>
                <a:latin typeface="Consolas" panose="020B0609020204030204" pitchFamily="49" charset="0"/>
              </a:rPr>
              <a:t>/gulp-core-build-</a:t>
            </a:r>
            <a:r>
              <a:rPr lang="en-GB" sz="1400" dirty="0" err="1">
                <a:solidFill>
                  <a:schemeClr val="tx2"/>
                </a:solidFill>
                <a:latin typeface="Consolas" panose="020B0609020204030204" pitchFamily="49" charset="0"/>
              </a:rPr>
              <a:t>webpack</a:t>
            </a:r>
            <a:endParaRPr lang="en-GB" sz="1400" b="0" dirty="0">
              <a:solidFill>
                <a:schemeClr val="tx2"/>
              </a:solidFill>
              <a:effectLst/>
              <a:latin typeface="Consolas" panose="020B0609020204030204" pitchFamily="49" charset="0"/>
            </a:endParaRPr>
          </a:p>
        </p:txBody>
      </p:sp>
      <p:sp>
        <p:nvSpPr>
          <p:cNvPr id="20" name="Rectangle 19">
            <a:extLst>
              <a:ext uri="{FF2B5EF4-FFF2-40B4-BE49-F238E27FC236}">
                <a16:creationId xmlns:a16="http://schemas.microsoft.com/office/drawing/2014/main" id="{162A7136-AE25-4369-8EE7-54AEC7615311}"/>
              </a:ext>
            </a:extLst>
          </p:cNvPr>
          <p:cNvSpPr/>
          <p:nvPr/>
        </p:nvSpPr>
        <p:spPr>
          <a:xfrm>
            <a:off x="4290368" y="4382157"/>
            <a:ext cx="3166251" cy="307777"/>
          </a:xfrm>
          <a:prstGeom prst="rect">
            <a:avLst/>
          </a:prstGeom>
        </p:spPr>
        <p:txBody>
          <a:bodyPr wrap="none">
            <a:spAutoFit/>
          </a:bodyPr>
          <a:lstStyle/>
          <a:p>
            <a:r>
              <a:rPr lang="en-GB" sz="1400" dirty="0">
                <a:solidFill>
                  <a:schemeClr val="tx2"/>
                </a:solidFill>
                <a:latin typeface="Consolas" panose="020B0609020204030204" pitchFamily="49" charset="0"/>
              </a:rPr>
              <a:t>@</a:t>
            </a:r>
            <a:r>
              <a:rPr lang="en-GB" sz="1400" dirty="0" err="1">
                <a:solidFill>
                  <a:schemeClr val="tx2"/>
                </a:solidFill>
                <a:latin typeface="Consolas" panose="020B0609020204030204" pitchFamily="49" charset="0"/>
              </a:rPr>
              <a:t>microsoft</a:t>
            </a:r>
            <a:r>
              <a:rPr lang="en-GB" sz="1400" dirty="0">
                <a:solidFill>
                  <a:schemeClr val="tx2"/>
                </a:solidFill>
                <a:latin typeface="Consolas" panose="020B0609020204030204" pitchFamily="49" charset="0"/>
              </a:rPr>
              <a:t>/</a:t>
            </a:r>
            <a:r>
              <a:rPr lang="en-GB" sz="1400" dirty="0" err="1">
                <a:solidFill>
                  <a:schemeClr val="tx2"/>
                </a:solidFill>
                <a:latin typeface="Consolas" panose="020B0609020204030204" pitchFamily="49" charset="0"/>
              </a:rPr>
              <a:t>sp</a:t>
            </a:r>
            <a:r>
              <a:rPr lang="en-GB" sz="1400" dirty="0">
                <a:solidFill>
                  <a:schemeClr val="tx2"/>
                </a:solidFill>
                <a:latin typeface="Consolas" panose="020B0609020204030204" pitchFamily="49" charset="0"/>
              </a:rPr>
              <a:t>-build-core-tasks</a:t>
            </a:r>
            <a:endParaRPr lang="en-GB" sz="1400" b="0" dirty="0">
              <a:solidFill>
                <a:schemeClr val="tx2"/>
              </a:solidFill>
              <a:effectLst/>
              <a:latin typeface="Consolas" panose="020B0609020204030204" pitchFamily="49" charset="0"/>
            </a:endParaRPr>
          </a:p>
        </p:txBody>
      </p:sp>
      <p:cxnSp>
        <p:nvCxnSpPr>
          <p:cNvPr id="21" name="Shape 204">
            <a:extLst>
              <a:ext uri="{FF2B5EF4-FFF2-40B4-BE49-F238E27FC236}">
                <a16:creationId xmlns:a16="http://schemas.microsoft.com/office/drawing/2014/main" id="{FC901141-51C7-450D-BFFB-4AB33B754EAA}"/>
              </a:ext>
            </a:extLst>
          </p:cNvPr>
          <p:cNvCxnSpPr>
            <a:cxnSpLocks/>
          </p:cNvCxnSpPr>
          <p:nvPr/>
        </p:nvCxnSpPr>
        <p:spPr>
          <a:xfrm flipV="1">
            <a:off x="4164605" y="2511492"/>
            <a:ext cx="0" cy="658746"/>
          </a:xfrm>
          <a:prstGeom prst="straightConnector1">
            <a:avLst/>
          </a:prstGeom>
          <a:noFill/>
          <a:ln w="9525" cap="flat" cmpd="sng">
            <a:solidFill>
              <a:srgbClr val="999FA9"/>
            </a:solidFill>
            <a:prstDash val="solid"/>
            <a:round/>
            <a:headEnd type="none" w="lg" len="lg"/>
            <a:tailEnd type="oval" w="lg" len="lg"/>
          </a:ln>
        </p:spPr>
      </p:cxnSp>
      <p:sp>
        <p:nvSpPr>
          <p:cNvPr id="31" name="Rectangle 30">
            <a:extLst>
              <a:ext uri="{FF2B5EF4-FFF2-40B4-BE49-F238E27FC236}">
                <a16:creationId xmlns:a16="http://schemas.microsoft.com/office/drawing/2014/main" id="{00868866-BA5F-4B85-93FA-F854D095DB82}"/>
              </a:ext>
            </a:extLst>
          </p:cNvPr>
          <p:cNvSpPr/>
          <p:nvPr/>
        </p:nvSpPr>
        <p:spPr>
          <a:xfrm>
            <a:off x="1993991" y="2974979"/>
            <a:ext cx="1879041" cy="369332"/>
          </a:xfrm>
          <a:prstGeom prst="rect">
            <a:avLst/>
          </a:prstGeom>
        </p:spPr>
        <p:txBody>
          <a:bodyPr wrap="none">
            <a:spAutoFit/>
          </a:bodyPr>
          <a:lstStyle/>
          <a:p>
            <a:r>
              <a:rPr lang="en-GB" dirty="0">
                <a:latin typeface="Calibri" panose="020F0502020204030204" pitchFamily="34" charset="0"/>
              </a:rPr>
              <a:t>gulp bundle --ship</a:t>
            </a:r>
            <a:endParaRPr lang="en-GB" dirty="0"/>
          </a:p>
        </p:txBody>
      </p:sp>
      <p:sp>
        <p:nvSpPr>
          <p:cNvPr id="32" name="Left Brace 31">
            <a:extLst>
              <a:ext uri="{FF2B5EF4-FFF2-40B4-BE49-F238E27FC236}">
                <a16:creationId xmlns:a16="http://schemas.microsoft.com/office/drawing/2014/main" id="{51E947BA-83A1-4264-9898-621008CC6314}"/>
              </a:ext>
            </a:extLst>
          </p:cNvPr>
          <p:cNvSpPr/>
          <p:nvPr/>
        </p:nvSpPr>
        <p:spPr>
          <a:xfrm rot="5400000">
            <a:off x="4088086" y="705056"/>
            <a:ext cx="187839" cy="8068310"/>
          </a:xfrm>
          <a:prstGeom prst="leftBrace">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dirty="0"/>
          </a:p>
        </p:txBody>
      </p:sp>
      <p:pic>
        <p:nvPicPr>
          <p:cNvPr id="33" name="Picture 32">
            <a:extLst>
              <a:ext uri="{FF2B5EF4-FFF2-40B4-BE49-F238E27FC236}">
                <a16:creationId xmlns:a16="http://schemas.microsoft.com/office/drawing/2014/main" id="{DC34A722-0EE1-411F-ACF5-8E75451A58CC}"/>
              </a:ext>
            </a:extLst>
          </p:cNvPr>
          <p:cNvPicPr>
            <a:picLocks noChangeAspect="1"/>
          </p:cNvPicPr>
          <p:nvPr/>
        </p:nvPicPr>
        <p:blipFill>
          <a:blip r:embed="rId12"/>
          <a:stretch>
            <a:fillRect/>
          </a:stretch>
        </p:blipFill>
        <p:spPr>
          <a:xfrm>
            <a:off x="147851" y="4888803"/>
            <a:ext cx="2207287" cy="540222"/>
          </a:xfrm>
          <a:prstGeom prst="rect">
            <a:avLst/>
          </a:prstGeom>
        </p:spPr>
      </p:pic>
      <p:pic>
        <p:nvPicPr>
          <p:cNvPr id="34" name="Picture 33">
            <a:extLst>
              <a:ext uri="{FF2B5EF4-FFF2-40B4-BE49-F238E27FC236}">
                <a16:creationId xmlns:a16="http://schemas.microsoft.com/office/drawing/2014/main" id="{089BABD3-6A27-4673-B643-CA3A0F7D9C9C}"/>
              </a:ext>
            </a:extLst>
          </p:cNvPr>
          <p:cNvPicPr>
            <a:picLocks noChangeAspect="1"/>
          </p:cNvPicPr>
          <p:nvPr/>
        </p:nvPicPr>
        <p:blipFill>
          <a:blip r:embed="rId13"/>
          <a:stretch>
            <a:fillRect/>
          </a:stretch>
        </p:blipFill>
        <p:spPr>
          <a:xfrm>
            <a:off x="2468605" y="4888803"/>
            <a:ext cx="2383438" cy="1679387"/>
          </a:xfrm>
          <a:prstGeom prst="rect">
            <a:avLst/>
          </a:prstGeom>
        </p:spPr>
      </p:pic>
      <p:pic>
        <p:nvPicPr>
          <p:cNvPr id="35" name="Picture 34">
            <a:extLst>
              <a:ext uri="{FF2B5EF4-FFF2-40B4-BE49-F238E27FC236}">
                <a16:creationId xmlns:a16="http://schemas.microsoft.com/office/drawing/2014/main" id="{6170534D-C4FF-4751-A552-947980A37C78}"/>
              </a:ext>
            </a:extLst>
          </p:cNvPr>
          <p:cNvPicPr>
            <a:picLocks noChangeAspect="1"/>
          </p:cNvPicPr>
          <p:nvPr/>
        </p:nvPicPr>
        <p:blipFill>
          <a:blip r:embed="rId14"/>
          <a:stretch>
            <a:fillRect/>
          </a:stretch>
        </p:blipFill>
        <p:spPr>
          <a:xfrm>
            <a:off x="4965510" y="4888803"/>
            <a:ext cx="3250651" cy="1069739"/>
          </a:xfrm>
          <a:prstGeom prst="rect">
            <a:avLst/>
          </a:prstGeom>
        </p:spPr>
      </p:pic>
      <p:sp>
        <p:nvSpPr>
          <p:cNvPr id="38" name="TextBox 37">
            <a:extLst>
              <a:ext uri="{FF2B5EF4-FFF2-40B4-BE49-F238E27FC236}">
                <a16:creationId xmlns:a16="http://schemas.microsoft.com/office/drawing/2014/main" id="{89CD1E13-8238-4AC2-A2D4-28878AB45FF9}"/>
              </a:ext>
            </a:extLst>
          </p:cNvPr>
          <p:cNvSpPr txBox="1"/>
          <p:nvPr/>
        </p:nvSpPr>
        <p:spPr>
          <a:xfrm>
            <a:off x="2468606" y="6657404"/>
            <a:ext cx="2383438" cy="153888"/>
          </a:xfrm>
          <a:prstGeom prst="rect">
            <a:avLst/>
          </a:prstGeom>
          <a:noFill/>
        </p:spPr>
        <p:txBody>
          <a:bodyPr wrap="square" lIns="0" tIns="0" rIns="0" bIns="0" rtlCol="0">
            <a:spAutoFit/>
          </a:bodyPr>
          <a:lstStyle/>
          <a:p>
            <a:pPr algn="ctr"/>
            <a:r>
              <a:rPr lang="en-GB" sz="1000" b="1" spc="-70" dirty="0" err="1">
                <a:gradFill>
                  <a:gsLst>
                    <a:gs pos="2917">
                      <a:schemeClr val="bg2"/>
                    </a:gs>
                    <a:gs pos="95000">
                      <a:schemeClr val="bg2"/>
                    </a:gs>
                  </a:gsLst>
                  <a:lin ang="5400000" scaled="0"/>
                </a:gradFill>
              </a:rPr>
              <a:t>TypeScript</a:t>
            </a:r>
            <a:r>
              <a:rPr lang="en-GB" sz="1000" b="1" spc="-70" dirty="0">
                <a:gradFill>
                  <a:gsLst>
                    <a:gs pos="2917">
                      <a:schemeClr val="bg2"/>
                    </a:gs>
                    <a:gs pos="95000">
                      <a:schemeClr val="bg2"/>
                    </a:gs>
                  </a:gsLst>
                  <a:lin ang="5400000" scaled="0"/>
                </a:gradFill>
              </a:rPr>
              <a:t> </a:t>
            </a:r>
            <a:r>
              <a:rPr lang="en-GB" sz="1000" b="1" spc="-70" dirty="0" err="1">
                <a:gradFill>
                  <a:gsLst>
                    <a:gs pos="2917">
                      <a:schemeClr val="bg2"/>
                    </a:gs>
                    <a:gs pos="95000">
                      <a:schemeClr val="bg2"/>
                    </a:gs>
                  </a:gsLst>
                  <a:lin ang="5400000" scaled="0"/>
                </a:gradFill>
              </a:rPr>
              <a:t>transpiled</a:t>
            </a:r>
            <a:r>
              <a:rPr lang="en-GB" sz="1000" b="1" spc="-70" dirty="0">
                <a:gradFill>
                  <a:gsLst>
                    <a:gs pos="2917">
                      <a:schemeClr val="bg2"/>
                    </a:gs>
                    <a:gs pos="95000">
                      <a:schemeClr val="bg2"/>
                    </a:gs>
                  </a:gsLst>
                  <a:lin ang="5400000" scaled="0"/>
                </a:gradFill>
              </a:rPr>
              <a:t> to JS</a:t>
            </a:r>
          </a:p>
        </p:txBody>
      </p:sp>
      <p:sp>
        <p:nvSpPr>
          <p:cNvPr id="39" name="TextBox 38">
            <a:extLst>
              <a:ext uri="{FF2B5EF4-FFF2-40B4-BE49-F238E27FC236}">
                <a16:creationId xmlns:a16="http://schemas.microsoft.com/office/drawing/2014/main" id="{EB2FC6AD-A9AA-4C2A-8DF5-B858E1336310}"/>
              </a:ext>
            </a:extLst>
          </p:cNvPr>
          <p:cNvSpPr txBox="1"/>
          <p:nvPr/>
        </p:nvSpPr>
        <p:spPr>
          <a:xfrm>
            <a:off x="147850" y="5492285"/>
            <a:ext cx="2207288" cy="153888"/>
          </a:xfrm>
          <a:prstGeom prst="rect">
            <a:avLst/>
          </a:prstGeom>
          <a:noFill/>
        </p:spPr>
        <p:txBody>
          <a:bodyPr wrap="square" lIns="0" tIns="0" rIns="0" bIns="0" rtlCol="0">
            <a:spAutoFit/>
          </a:bodyPr>
          <a:lstStyle/>
          <a:p>
            <a:pPr algn="ctr"/>
            <a:r>
              <a:rPr lang="en-GB" sz="1000" b="1" spc="-70" dirty="0">
                <a:gradFill>
                  <a:gsLst>
                    <a:gs pos="2917">
                      <a:schemeClr val="bg2"/>
                    </a:gs>
                    <a:gs pos="95000">
                      <a:schemeClr val="bg2"/>
                    </a:gs>
                  </a:gsLst>
                  <a:lin ang="5400000" scaled="0"/>
                </a:gradFill>
              </a:rPr>
              <a:t>Bundled files</a:t>
            </a:r>
          </a:p>
        </p:txBody>
      </p:sp>
      <p:sp>
        <p:nvSpPr>
          <p:cNvPr id="40" name="Arrow: Bent-Up 39">
            <a:extLst>
              <a:ext uri="{FF2B5EF4-FFF2-40B4-BE49-F238E27FC236}">
                <a16:creationId xmlns:a16="http://schemas.microsoft.com/office/drawing/2014/main" id="{FC6462D6-76AD-4387-B53A-48AFD9B2E717}"/>
              </a:ext>
            </a:extLst>
          </p:cNvPr>
          <p:cNvSpPr/>
          <p:nvPr/>
        </p:nvSpPr>
        <p:spPr bwMode="auto">
          <a:xfrm>
            <a:off x="8421401" y="4739210"/>
            <a:ext cx="1975996" cy="1487411"/>
          </a:xfrm>
          <a:prstGeom prst="bentUpArrow">
            <a:avLst>
              <a:gd name="adj1" fmla="val 17073"/>
              <a:gd name="adj2" fmla="val 17503"/>
              <a:gd name="adj3" fmla="val 28963"/>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GB" sz="220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a:extLst>
              <a:ext uri="{FF2B5EF4-FFF2-40B4-BE49-F238E27FC236}">
                <a16:creationId xmlns:a16="http://schemas.microsoft.com/office/drawing/2014/main" id="{9F39C3BC-CEA8-4FAB-878F-DFA38E8EF2A5}"/>
              </a:ext>
            </a:extLst>
          </p:cNvPr>
          <p:cNvSpPr/>
          <p:nvPr/>
        </p:nvSpPr>
        <p:spPr>
          <a:xfrm>
            <a:off x="8346474" y="6226621"/>
            <a:ext cx="2817310" cy="369332"/>
          </a:xfrm>
          <a:prstGeom prst="rect">
            <a:avLst/>
          </a:prstGeom>
        </p:spPr>
        <p:txBody>
          <a:bodyPr wrap="none">
            <a:spAutoFit/>
          </a:bodyPr>
          <a:lstStyle/>
          <a:p>
            <a:r>
              <a:rPr lang="en-GB" dirty="0">
                <a:latin typeface="Calibri" panose="020F0502020204030204" pitchFamily="34" charset="0"/>
              </a:rPr>
              <a:t>gulp package-solution --ship</a:t>
            </a:r>
            <a:endParaRPr lang="en-GB" dirty="0"/>
          </a:p>
        </p:txBody>
      </p:sp>
      <p:pic>
        <p:nvPicPr>
          <p:cNvPr id="42" name="Picture 41">
            <a:extLst>
              <a:ext uri="{FF2B5EF4-FFF2-40B4-BE49-F238E27FC236}">
                <a16:creationId xmlns:a16="http://schemas.microsoft.com/office/drawing/2014/main" id="{1C4674CB-12A5-4143-A0D0-4091DC0EF7A4}"/>
              </a:ext>
            </a:extLst>
          </p:cNvPr>
          <p:cNvPicPr>
            <a:picLocks noChangeAspect="1"/>
          </p:cNvPicPr>
          <p:nvPr/>
        </p:nvPicPr>
        <p:blipFill>
          <a:blip r:embed="rId15"/>
          <a:stretch>
            <a:fillRect/>
          </a:stretch>
        </p:blipFill>
        <p:spPr>
          <a:xfrm>
            <a:off x="9612468" y="3749286"/>
            <a:ext cx="2448692" cy="955164"/>
          </a:xfrm>
          <a:prstGeom prst="rect">
            <a:avLst/>
          </a:prstGeom>
        </p:spPr>
      </p:pic>
      <p:sp>
        <p:nvSpPr>
          <p:cNvPr id="44" name="TextBox 43">
            <a:extLst>
              <a:ext uri="{FF2B5EF4-FFF2-40B4-BE49-F238E27FC236}">
                <a16:creationId xmlns:a16="http://schemas.microsoft.com/office/drawing/2014/main" id="{750E06A8-BD4A-4D3A-8386-F1E907D85DCB}"/>
              </a:ext>
            </a:extLst>
          </p:cNvPr>
          <p:cNvSpPr txBox="1"/>
          <p:nvPr/>
        </p:nvSpPr>
        <p:spPr>
          <a:xfrm>
            <a:off x="4984951" y="6052283"/>
            <a:ext cx="3231209" cy="153888"/>
          </a:xfrm>
          <a:prstGeom prst="rect">
            <a:avLst/>
          </a:prstGeom>
          <a:noFill/>
        </p:spPr>
        <p:txBody>
          <a:bodyPr wrap="square" lIns="0" tIns="0" rIns="0" bIns="0" rtlCol="0">
            <a:spAutoFit/>
          </a:bodyPr>
          <a:lstStyle/>
          <a:p>
            <a:pPr algn="ctr"/>
            <a:r>
              <a:rPr lang="en-GB" sz="1000" b="1" spc="-70" dirty="0">
                <a:gradFill>
                  <a:gsLst>
                    <a:gs pos="2917">
                      <a:schemeClr val="bg2"/>
                    </a:gs>
                    <a:gs pos="95000">
                      <a:schemeClr val="bg2"/>
                    </a:gs>
                  </a:gsLst>
                  <a:lin ang="5400000" scaled="0"/>
                </a:gradFill>
              </a:rPr>
              <a:t>Deployment assets</a:t>
            </a:r>
          </a:p>
        </p:txBody>
      </p:sp>
      <p:sp>
        <p:nvSpPr>
          <p:cNvPr id="45" name="TextBox 44">
            <a:extLst>
              <a:ext uri="{FF2B5EF4-FFF2-40B4-BE49-F238E27FC236}">
                <a16:creationId xmlns:a16="http://schemas.microsoft.com/office/drawing/2014/main" id="{6374BAB3-9368-4258-BBC8-1E09A91EE8C6}"/>
              </a:ext>
            </a:extLst>
          </p:cNvPr>
          <p:cNvSpPr txBox="1"/>
          <p:nvPr/>
        </p:nvSpPr>
        <p:spPr>
          <a:xfrm>
            <a:off x="9612469" y="3520231"/>
            <a:ext cx="2448692" cy="153888"/>
          </a:xfrm>
          <a:prstGeom prst="rect">
            <a:avLst/>
          </a:prstGeom>
          <a:noFill/>
        </p:spPr>
        <p:txBody>
          <a:bodyPr wrap="square" lIns="0" tIns="0" rIns="0" bIns="0" rtlCol="0">
            <a:spAutoFit/>
          </a:bodyPr>
          <a:lstStyle/>
          <a:p>
            <a:pPr algn="ctr"/>
            <a:r>
              <a:rPr lang="en-GB" sz="1000" b="1" spc="-70" dirty="0">
                <a:gradFill>
                  <a:gsLst>
                    <a:gs pos="2917">
                      <a:schemeClr val="bg2"/>
                    </a:gs>
                    <a:gs pos="95000">
                      <a:schemeClr val="bg2"/>
                    </a:gs>
                  </a:gsLst>
                  <a:lin ang="5400000" scaled="0"/>
                </a:gradFill>
              </a:rPr>
              <a:t>App package</a:t>
            </a:r>
          </a:p>
        </p:txBody>
      </p:sp>
      <p:grpSp>
        <p:nvGrpSpPr>
          <p:cNvPr id="46" name="Group 45">
            <a:extLst>
              <a:ext uri="{FF2B5EF4-FFF2-40B4-BE49-F238E27FC236}">
                <a16:creationId xmlns:a16="http://schemas.microsoft.com/office/drawing/2014/main" id="{A558DD0E-CFA7-4A6D-B12A-6D89BB12FB1B}"/>
              </a:ext>
            </a:extLst>
          </p:cNvPr>
          <p:cNvGrpSpPr/>
          <p:nvPr/>
        </p:nvGrpSpPr>
        <p:grpSpPr>
          <a:xfrm>
            <a:off x="4163257" y="3170238"/>
            <a:ext cx="0" cy="1380616"/>
            <a:chOff x="3295555" y="1469644"/>
            <a:chExt cx="0" cy="1380616"/>
          </a:xfrm>
        </p:grpSpPr>
        <p:cxnSp>
          <p:nvCxnSpPr>
            <p:cNvPr id="47" name="Shape 204">
              <a:extLst>
                <a:ext uri="{FF2B5EF4-FFF2-40B4-BE49-F238E27FC236}">
                  <a16:creationId xmlns:a16="http://schemas.microsoft.com/office/drawing/2014/main" id="{9AEB980B-56CA-48CD-9CCC-6E9823729534}"/>
                </a:ext>
              </a:extLst>
            </p:cNvPr>
            <p:cNvCxnSpPr>
              <a:cxnSpLocks/>
            </p:cNvCxnSpPr>
            <p:nvPr/>
          </p:nvCxnSpPr>
          <p:spPr>
            <a:xfrm flipV="1">
              <a:off x="3295555" y="1469644"/>
              <a:ext cx="0" cy="658746"/>
            </a:xfrm>
            <a:prstGeom prst="straightConnector1">
              <a:avLst/>
            </a:prstGeom>
            <a:noFill/>
            <a:ln w="9525" cap="flat" cmpd="sng">
              <a:solidFill>
                <a:srgbClr val="999FA9"/>
              </a:solidFill>
              <a:prstDash val="solid"/>
              <a:round/>
              <a:headEnd type="none" w="lg" len="lg"/>
              <a:tailEnd type="oval" w="lg" len="lg"/>
            </a:ln>
          </p:spPr>
        </p:cxnSp>
        <p:cxnSp>
          <p:nvCxnSpPr>
            <p:cNvPr id="48" name="Shape 204">
              <a:extLst>
                <a:ext uri="{FF2B5EF4-FFF2-40B4-BE49-F238E27FC236}">
                  <a16:creationId xmlns:a16="http://schemas.microsoft.com/office/drawing/2014/main" id="{05FB5E8A-0B08-427A-8DD4-93801C45075D}"/>
                </a:ext>
              </a:extLst>
            </p:cNvPr>
            <p:cNvCxnSpPr>
              <a:cxnSpLocks/>
            </p:cNvCxnSpPr>
            <p:nvPr/>
          </p:nvCxnSpPr>
          <p:spPr>
            <a:xfrm flipV="1">
              <a:off x="3295555" y="2191514"/>
              <a:ext cx="0" cy="658746"/>
            </a:xfrm>
            <a:prstGeom prst="straightConnector1">
              <a:avLst/>
            </a:prstGeom>
            <a:noFill/>
            <a:ln w="9525" cap="flat" cmpd="sng">
              <a:solidFill>
                <a:srgbClr val="999FA9"/>
              </a:solidFill>
              <a:prstDash val="solid"/>
              <a:round/>
              <a:headEnd type="none" w="lg" len="lg"/>
              <a:tailEnd type="oval" w="lg" len="lg"/>
            </a:ln>
          </p:spPr>
        </p:cxnSp>
      </p:grpSp>
      <p:sp>
        <p:nvSpPr>
          <p:cNvPr id="49" name="Title 48">
            <a:extLst>
              <a:ext uri="{FF2B5EF4-FFF2-40B4-BE49-F238E27FC236}">
                <a16:creationId xmlns:a16="http://schemas.microsoft.com/office/drawing/2014/main" id="{C2DCA354-F3D0-4A6E-B7D9-157762963265}"/>
              </a:ext>
            </a:extLst>
          </p:cNvPr>
          <p:cNvSpPr>
            <a:spLocks noGrp="1"/>
          </p:cNvSpPr>
          <p:nvPr>
            <p:ph type="title"/>
          </p:nvPr>
        </p:nvSpPr>
        <p:spPr/>
        <p:txBody>
          <a:bodyPr/>
          <a:lstStyle/>
          <a:p>
            <a:r>
              <a:rPr lang="en-GB" dirty="0"/>
              <a:t>Anatomia del Toolchain</a:t>
            </a:r>
          </a:p>
        </p:txBody>
      </p:sp>
    </p:spTree>
    <p:extLst>
      <p:ext uri="{BB962C8B-B14F-4D97-AF65-F5344CB8AC3E}">
        <p14:creationId xmlns:p14="http://schemas.microsoft.com/office/powerpoint/2010/main" val="2687879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anim calcmode="lin" valueType="num">
                                      <p:cBhvr additive="base">
                                        <p:cTn id="27" dur="500" fill="hold"/>
                                        <p:tgtEl>
                                          <p:spTgt spid="16"/>
                                        </p:tgtEl>
                                        <p:attrNameLst>
                                          <p:attrName>ppt_x</p:attrName>
                                        </p:attrNameLst>
                                      </p:cBhvr>
                                      <p:tavLst>
                                        <p:tav tm="0">
                                          <p:val>
                                            <p:strVal val="#ppt_x"/>
                                          </p:val>
                                        </p:tav>
                                        <p:tav tm="100000">
                                          <p:val>
                                            <p:strVal val="#ppt_x"/>
                                          </p:val>
                                        </p:tav>
                                      </p:tavLst>
                                    </p:anim>
                                    <p:anim calcmode="lin" valueType="num">
                                      <p:cBhvr additive="base">
                                        <p:cTn id="28" dur="500" fill="hold"/>
                                        <p:tgtEl>
                                          <p:spTgt spid="16"/>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anim calcmode="lin" valueType="num">
                                      <p:cBhvr additive="base">
                                        <p:cTn id="31" dur="500" fill="hold"/>
                                        <p:tgtEl>
                                          <p:spTgt spid="17"/>
                                        </p:tgtEl>
                                        <p:attrNameLst>
                                          <p:attrName>ppt_x</p:attrName>
                                        </p:attrNameLst>
                                      </p:cBhvr>
                                      <p:tavLst>
                                        <p:tav tm="0">
                                          <p:val>
                                            <p:strVal val="#ppt_x"/>
                                          </p:val>
                                        </p:tav>
                                        <p:tav tm="100000">
                                          <p:val>
                                            <p:strVal val="#ppt_x"/>
                                          </p:val>
                                        </p:tav>
                                      </p:tavLst>
                                    </p:anim>
                                    <p:anim calcmode="lin" valueType="num">
                                      <p:cBhvr additive="base">
                                        <p:cTn id="32" dur="500" fill="hold"/>
                                        <p:tgtEl>
                                          <p:spTgt spid="17"/>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8"/>
                                        </p:tgtEl>
                                        <p:attrNameLst>
                                          <p:attrName>style.visibility</p:attrName>
                                        </p:attrNameLst>
                                      </p:cBhvr>
                                      <p:to>
                                        <p:strVal val="visible"/>
                                      </p:to>
                                    </p:set>
                                    <p:anim calcmode="lin" valueType="num">
                                      <p:cBhvr additive="base">
                                        <p:cTn id="35" dur="500" fill="hold"/>
                                        <p:tgtEl>
                                          <p:spTgt spid="18"/>
                                        </p:tgtEl>
                                        <p:attrNameLst>
                                          <p:attrName>ppt_x</p:attrName>
                                        </p:attrNameLst>
                                      </p:cBhvr>
                                      <p:tavLst>
                                        <p:tav tm="0">
                                          <p:val>
                                            <p:strVal val="#ppt_x"/>
                                          </p:val>
                                        </p:tav>
                                        <p:tav tm="100000">
                                          <p:val>
                                            <p:strVal val="#ppt_x"/>
                                          </p:val>
                                        </p:tav>
                                      </p:tavLst>
                                    </p:anim>
                                    <p:anim calcmode="lin" valueType="num">
                                      <p:cBhvr additive="base">
                                        <p:cTn id="36" dur="500" fill="hold"/>
                                        <p:tgtEl>
                                          <p:spTgt spid="18"/>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9"/>
                                        </p:tgtEl>
                                        <p:attrNameLst>
                                          <p:attrName>style.visibility</p:attrName>
                                        </p:attrNameLst>
                                      </p:cBhvr>
                                      <p:to>
                                        <p:strVal val="visible"/>
                                      </p:to>
                                    </p:set>
                                    <p:anim calcmode="lin" valueType="num">
                                      <p:cBhvr additive="base">
                                        <p:cTn id="39" dur="500" fill="hold"/>
                                        <p:tgtEl>
                                          <p:spTgt spid="19"/>
                                        </p:tgtEl>
                                        <p:attrNameLst>
                                          <p:attrName>ppt_x</p:attrName>
                                        </p:attrNameLst>
                                      </p:cBhvr>
                                      <p:tavLst>
                                        <p:tav tm="0">
                                          <p:val>
                                            <p:strVal val="#ppt_x"/>
                                          </p:val>
                                        </p:tav>
                                        <p:tav tm="100000">
                                          <p:val>
                                            <p:strVal val="#ppt_x"/>
                                          </p:val>
                                        </p:tav>
                                      </p:tavLst>
                                    </p:anim>
                                    <p:anim calcmode="lin" valueType="num">
                                      <p:cBhvr additive="base">
                                        <p:cTn id="40" dur="500" fill="hold"/>
                                        <p:tgtEl>
                                          <p:spTgt spid="19"/>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20"/>
                                        </p:tgtEl>
                                        <p:attrNameLst>
                                          <p:attrName>style.visibility</p:attrName>
                                        </p:attrNameLst>
                                      </p:cBhvr>
                                      <p:to>
                                        <p:strVal val="visible"/>
                                      </p:to>
                                    </p:set>
                                    <p:anim calcmode="lin" valueType="num">
                                      <p:cBhvr additive="base">
                                        <p:cTn id="43" dur="500" fill="hold"/>
                                        <p:tgtEl>
                                          <p:spTgt spid="20"/>
                                        </p:tgtEl>
                                        <p:attrNameLst>
                                          <p:attrName>ppt_x</p:attrName>
                                        </p:attrNameLst>
                                      </p:cBhvr>
                                      <p:tavLst>
                                        <p:tav tm="0">
                                          <p:val>
                                            <p:strVal val="#ppt_x"/>
                                          </p:val>
                                        </p:tav>
                                        <p:tav tm="100000">
                                          <p:val>
                                            <p:strVal val="#ppt_x"/>
                                          </p:val>
                                        </p:tav>
                                      </p:tavLst>
                                    </p:anim>
                                    <p:anim calcmode="lin" valueType="num">
                                      <p:cBhvr additive="base">
                                        <p:cTn id="44"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2"/>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34"/>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8"/>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39"/>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3"/>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35"/>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44"/>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2" presetClass="entr" presetSubtype="4" fill="hold" grpId="0" nodeType="clickEffect">
                                  <p:stCondLst>
                                    <p:cond delay="0"/>
                                  </p:stCondLst>
                                  <p:childTnLst>
                                    <p:set>
                                      <p:cBhvr>
                                        <p:cTn id="70" dur="1" fill="hold">
                                          <p:stCondLst>
                                            <p:cond delay="0"/>
                                          </p:stCondLst>
                                        </p:cTn>
                                        <p:tgtEl>
                                          <p:spTgt spid="40"/>
                                        </p:tgtEl>
                                        <p:attrNameLst>
                                          <p:attrName>style.visibility</p:attrName>
                                        </p:attrNameLst>
                                      </p:cBhvr>
                                      <p:to>
                                        <p:strVal val="visible"/>
                                      </p:to>
                                    </p:set>
                                    <p:anim calcmode="lin" valueType="num">
                                      <p:cBhvr additive="base">
                                        <p:cTn id="71" dur="500" fill="hold"/>
                                        <p:tgtEl>
                                          <p:spTgt spid="40"/>
                                        </p:tgtEl>
                                        <p:attrNameLst>
                                          <p:attrName>ppt_x</p:attrName>
                                        </p:attrNameLst>
                                      </p:cBhvr>
                                      <p:tavLst>
                                        <p:tav tm="0">
                                          <p:val>
                                            <p:strVal val="#ppt_x"/>
                                          </p:val>
                                        </p:tav>
                                        <p:tav tm="100000">
                                          <p:val>
                                            <p:strVal val="#ppt_x"/>
                                          </p:val>
                                        </p:tav>
                                      </p:tavLst>
                                    </p:anim>
                                    <p:anim calcmode="lin" valueType="num">
                                      <p:cBhvr additive="base">
                                        <p:cTn id="72" dur="500" fill="hold"/>
                                        <p:tgtEl>
                                          <p:spTgt spid="40"/>
                                        </p:tgtEl>
                                        <p:attrNameLst>
                                          <p:attrName>ppt_y</p:attrName>
                                        </p:attrNameLst>
                                      </p:cBhvr>
                                      <p:tavLst>
                                        <p:tav tm="0">
                                          <p:val>
                                            <p:strVal val="1+#ppt_h/2"/>
                                          </p:val>
                                        </p:tav>
                                        <p:tav tm="100000">
                                          <p:val>
                                            <p:strVal val="#ppt_y"/>
                                          </p:val>
                                        </p:tav>
                                      </p:tavLst>
                                    </p:anim>
                                  </p:childTnLst>
                                </p:cTn>
                              </p:par>
                              <p:par>
                                <p:cTn id="73" presetID="2" presetClass="entr" presetSubtype="4" fill="hold" grpId="0" nodeType="withEffect">
                                  <p:stCondLst>
                                    <p:cond delay="0"/>
                                  </p:stCondLst>
                                  <p:childTnLst>
                                    <p:set>
                                      <p:cBhvr>
                                        <p:cTn id="74" dur="1" fill="hold">
                                          <p:stCondLst>
                                            <p:cond delay="0"/>
                                          </p:stCondLst>
                                        </p:cTn>
                                        <p:tgtEl>
                                          <p:spTgt spid="41"/>
                                        </p:tgtEl>
                                        <p:attrNameLst>
                                          <p:attrName>style.visibility</p:attrName>
                                        </p:attrNameLst>
                                      </p:cBhvr>
                                      <p:to>
                                        <p:strVal val="visible"/>
                                      </p:to>
                                    </p:set>
                                    <p:anim calcmode="lin" valueType="num">
                                      <p:cBhvr additive="base">
                                        <p:cTn id="75" dur="500" fill="hold"/>
                                        <p:tgtEl>
                                          <p:spTgt spid="41"/>
                                        </p:tgtEl>
                                        <p:attrNameLst>
                                          <p:attrName>ppt_x</p:attrName>
                                        </p:attrNameLst>
                                      </p:cBhvr>
                                      <p:tavLst>
                                        <p:tav tm="0">
                                          <p:val>
                                            <p:strVal val="#ppt_x"/>
                                          </p:val>
                                        </p:tav>
                                        <p:tav tm="100000">
                                          <p:val>
                                            <p:strVal val="#ppt_x"/>
                                          </p:val>
                                        </p:tav>
                                      </p:tavLst>
                                    </p:anim>
                                    <p:anim calcmode="lin" valueType="num">
                                      <p:cBhvr additive="base">
                                        <p:cTn id="76" dur="500" fill="hold"/>
                                        <p:tgtEl>
                                          <p:spTgt spid="41"/>
                                        </p:tgtEl>
                                        <p:attrNameLst>
                                          <p:attrName>ppt_y</p:attrName>
                                        </p:attrNameLst>
                                      </p:cBhvr>
                                      <p:tavLst>
                                        <p:tav tm="0">
                                          <p:val>
                                            <p:strVal val="1+#ppt_h/2"/>
                                          </p:val>
                                        </p:tav>
                                        <p:tav tm="100000">
                                          <p:val>
                                            <p:strVal val="#ppt_y"/>
                                          </p:val>
                                        </p:tav>
                                      </p:tavLst>
                                    </p:anim>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nodeType="clickEffect">
                                  <p:stCondLst>
                                    <p:cond delay="0"/>
                                  </p:stCondLst>
                                  <p:childTnLst>
                                    <p:set>
                                      <p:cBhvr>
                                        <p:cTn id="80" dur="1" fill="hold">
                                          <p:stCondLst>
                                            <p:cond delay="0"/>
                                          </p:stCondLst>
                                        </p:cTn>
                                        <p:tgtEl>
                                          <p:spTgt spid="42"/>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30" grpId="0" animBg="1"/>
      <p:bldP spid="16" grpId="0"/>
      <p:bldP spid="17" grpId="0"/>
      <p:bldP spid="18" grpId="0"/>
      <p:bldP spid="19" grpId="0"/>
      <p:bldP spid="20" grpId="0"/>
      <p:bldP spid="31" grpId="0"/>
      <p:bldP spid="32" grpId="0" animBg="1"/>
      <p:bldP spid="38" grpId="0"/>
      <p:bldP spid="39" grpId="0"/>
      <p:bldP spid="40" grpId="0" animBg="1"/>
      <p:bldP spid="41" grpId="0"/>
      <p:bldP spid="44" grpId="0"/>
      <p:bldP spid="4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p:cNvSpPr>
            <a:spLocks noGrp="1"/>
          </p:cNvSpPr>
          <p:nvPr>
            <p:ph type="body" idx="1"/>
          </p:nvPr>
        </p:nvSpPr>
        <p:spPr/>
        <p:txBody>
          <a:bodyPr/>
          <a:lstStyle/>
          <a:p>
            <a:r>
              <a:rPr lang="en-US" dirty="0"/>
              <a:t>Deployment process de </a:t>
            </a:r>
            <a:r>
              <a:rPr lang="en-US" dirty="0" err="1"/>
              <a:t>soluciones</a:t>
            </a:r>
            <a:r>
              <a:rPr lang="en-US" dirty="0"/>
              <a:t> </a:t>
            </a:r>
            <a:r>
              <a:rPr lang="en-US" dirty="0" err="1"/>
              <a:t>spfx</a:t>
            </a:r>
            <a:endParaRPr lang="en-US" dirty="0"/>
          </a:p>
        </p:txBody>
      </p:sp>
      <p:sp>
        <p:nvSpPr>
          <p:cNvPr id="4" name="Marcador de contenido 3"/>
          <p:cNvSpPr>
            <a:spLocks noGrp="1"/>
          </p:cNvSpPr>
          <p:nvPr>
            <p:ph sz="quarter" idx="13"/>
          </p:nvPr>
        </p:nvSpPr>
        <p:spPr/>
        <p:txBody>
          <a:bodyPr/>
          <a:lstStyle/>
          <a:p>
            <a:endParaRPr lang="en-US" dirty="0"/>
          </a:p>
        </p:txBody>
      </p:sp>
      <p:pic>
        <p:nvPicPr>
          <p:cNvPr id="7" name="Picture Placeholder 6" descr="Gears">
            <a:extLst>
              <a:ext uri="{FF2B5EF4-FFF2-40B4-BE49-F238E27FC236}">
                <a16:creationId xmlns:a16="http://schemas.microsoft.com/office/drawing/2014/main" id="{465A6079-F683-476B-BACE-359E99972AA8}"/>
              </a:ext>
            </a:extLst>
          </p:cNvPr>
          <p:cNvPicPr>
            <a:picLocks noGrp="1" noChangeAspect="1"/>
          </p:cNvPicPr>
          <p:nvPr>
            <p:ph type="pic" sz="quarter" idx="14"/>
          </p:nvPr>
        </p:nvPicPr>
        <p:blipFill>
          <a:blip r:embed="rId3">
            <a:extLst>
              <a:ext uri="{96DAC541-7B7A-43D3-8B79-37D633B846F1}">
                <asvg:svgBlip xmlns:asvg="http://schemas.microsoft.com/office/drawing/2016/SVG/main" r:embed="rId4"/>
              </a:ext>
            </a:extLst>
          </a:blip>
          <a:stretch>
            <a:fillRect/>
          </a:stretch>
        </p:blipFill>
        <p:spPr>
          <a:xfrm>
            <a:off x="6210331" y="438165"/>
            <a:ext cx="5981669" cy="5981669"/>
          </a:xfrm>
        </p:spPr>
      </p:pic>
    </p:spTree>
    <p:extLst>
      <p:ext uri="{BB962C8B-B14F-4D97-AF65-F5344CB8AC3E}">
        <p14:creationId xmlns:p14="http://schemas.microsoft.com/office/powerpoint/2010/main" val="20445214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E83AA35-F2B3-4F65-B1D2-760F849F3F90}"/>
              </a:ext>
            </a:extLst>
          </p:cNvPr>
          <p:cNvPicPr>
            <a:picLocks noChangeAspect="1"/>
          </p:cNvPicPr>
          <p:nvPr/>
        </p:nvPicPr>
        <p:blipFill>
          <a:blip r:embed="rId2"/>
          <a:stretch>
            <a:fillRect/>
          </a:stretch>
        </p:blipFill>
        <p:spPr>
          <a:xfrm>
            <a:off x="1026222" y="992849"/>
            <a:ext cx="3250651" cy="1069739"/>
          </a:xfrm>
          <a:prstGeom prst="rect">
            <a:avLst/>
          </a:prstGeom>
        </p:spPr>
      </p:pic>
      <p:pic>
        <p:nvPicPr>
          <p:cNvPr id="3" name="Picture 2">
            <a:extLst>
              <a:ext uri="{FF2B5EF4-FFF2-40B4-BE49-F238E27FC236}">
                <a16:creationId xmlns:a16="http://schemas.microsoft.com/office/drawing/2014/main" id="{81018F11-7805-4965-9BA5-E321D3869459}"/>
              </a:ext>
            </a:extLst>
          </p:cNvPr>
          <p:cNvPicPr>
            <a:picLocks noChangeAspect="1"/>
          </p:cNvPicPr>
          <p:nvPr/>
        </p:nvPicPr>
        <p:blipFill>
          <a:blip r:embed="rId3"/>
          <a:stretch>
            <a:fillRect/>
          </a:stretch>
        </p:blipFill>
        <p:spPr>
          <a:xfrm>
            <a:off x="7679654" y="992849"/>
            <a:ext cx="2448692" cy="955164"/>
          </a:xfrm>
          <a:prstGeom prst="rect">
            <a:avLst/>
          </a:prstGeom>
        </p:spPr>
      </p:pic>
      <p:sp>
        <p:nvSpPr>
          <p:cNvPr id="7" name="Arrow: Down 6">
            <a:extLst>
              <a:ext uri="{FF2B5EF4-FFF2-40B4-BE49-F238E27FC236}">
                <a16:creationId xmlns:a16="http://schemas.microsoft.com/office/drawing/2014/main" id="{BBA844B9-2C01-4BA6-9A7C-7CEB80EE912B}"/>
              </a:ext>
            </a:extLst>
          </p:cNvPr>
          <p:cNvSpPr/>
          <p:nvPr/>
        </p:nvSpPr>
        <p:spPr bwMode="auto">
          <a:xfrm>
            <a:off x="2361243" y="2153166"/>
            <a:ext cx="290304" cy="516365"/>
          </a:xfrm>
          <a:prstGeom prst="downArrow">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GB" sz="2200" dirty="0">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13">
            <a:extLst>
              <a:ext uri="{FF2B5EF4-FFF2-40B4-BE49-F238E27FC236}">
                <a16:creationId xmlns:a16="http://schemas.microsoft.com/office/drawing/2014/main" id="{71F711EF-A3D6-4A40-8720-9D7CB255592E}"/>
              </a:ext>
            </a:extLst>
          </p:cNvPr>
          <p:cNvSpPr/>
          <p:nvPr/>
        </p:nvSpPr>
        <p:spPr bwMode="auto">
          <a:xfrm>
            <a:off x="1691568" y="2730907"/>
            <a:ext cx="1798465" cy="1109415"/>
          </a:xfrm>
          <a:prstGeom prst="rect">
            <a:avLst/>
          </a:prstGeom>
          <a:solidFill>
            <a:schemeClr val="bg1">
              <a:lumMod val="65000"/>
            </a:schemeClr>
          </a:solidFill>
          <a:ln>
            <a:no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GB" sz="2200" dirty="0">
              <a:gradFill>
                <a:gsLst>
                  <a:gs pos="0">
                    <a:srgbClr val="FFFFFF"/>
                  </a:gs>
                  <a:gs pos="100000">
                    <a:srgbClr val="FFFFFF"/>
                  </a:gs>
                </a:gsLst>
                <a:lin ang="5400000" scaled="0"/>
              </a:gradFill>
              <a:ea typeface="Segoe UI" pitchFamily="34" charset="0"/>
              <a:cs typeface="Segoe UI" pitchFamily="34" charset="0"/>
            </a:endParaRPr>
          </a:p>
        </p:txBody>
      </p:sp>
      <p:pic>
        <p:nvPicPr>
          <p:cNvPr id="15" name="Picture 2" descr="Resultado de imagen de azure cdn">
            <a:extLst>
              <a:ext uri="{FF2B5EF4-FFF2-40B4-BE49-F238E27FC236}">
                <a16:creationId xmlns:a16="http://schemas.microsoft.com/office/drawing/2014/main" id="{7C6C6E7B-E7CE-4946-B17F-E56539D37F8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39168" y="3217901"/>
            <a:ext cx="747194" cy="747194"/>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D3407E0C-7590-47D5-A2FD-2A4CDD297BE2}"/>
              </a:ext>
            </a:extLst>
          </p:cNvPr>
          <p:cNvSpPr txBox="1"/>
          <p:nvPr/>
        </p:nvSpPr>
        <p:spPr>
          <a:xfrm>
            <a:off x="1760956" y="2787014"/>
            <a:ext cx="1477775" cy="430887"/>
          </a:xfrm>
          <a:prstGeom prst="rect">
            <a:avLst/>
          </a:prstGeom>
          <a:noFill/>
        </p:spPr>
        <p:txBody>
          <a:bodyPr wrap="square" lIns="0" tIns="0" rIns="0" bIns="0" rtlCol="0">
            <a:spAutoFit/>
          </a:bodyPr>
          <a:lstStyle/>
          <a:p>
            <a:r>
              <a:rPr lang="en-GB" sz="1400" spc="-70" dirty="0">
                <a:gradFill>
                  <a:gsLst>
                    <a:gs pos="2917">
                      <a:schemeClr val="bg2"/>
                    </a:gs>
                    <a:gs pos="95000">
                      <a:schemeClr val="bg2"/>
                    </a:gs>
                  </a:gsLst>
                  <a:lin ang="5400000" scaled="0"/>
                </a:gradFill>
              </a:rPr>
              <a:t>Content Delivery Network</a:t>
            </a:r>
          </a:p>
        </p:txBody>
      </p:sp>
      <p:pic>
        <p:nvPicPr>
          <p:cNvPr id="2052" name="Picture 4" descr="Resultado de imagen de office 365 logo">
            <a:extLst>
              <a:ext uri="{FF2B5EF4-FFF2-40B4-BE49-F238E27FC236}">
                <a16:creationId xmlns:a16="http://schemas.microsoft.com/office/drawing/2014/main" id="{D3780F0E-71FA-4088-9C60-B81F8F19354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16873" y="3331037"/>
            <a:ext cx="818380" cy="507395"/>
          </a:xfrm>
          <a:prstGeom prst="rect">
            <a:avLst/>
          </a:prstGeom>
          <a:noFill/>
          <a:extLst>
            <a:ext uri="{909E8E84-426E-40DD-AFC4-6F175D3DCCD1}">
              <a14:hiddenFill xmlns:a14="http://schemas.microsoft.com/office/drawing/2010/main">
                <a:solidFill>
                  <a:srgbClr val="FFFFFF"/>
                </a:solidFill>
              </a14:hiddenFill>
            </a:ext>
          </a:extLst>
        </p:spPr>
      </p:pic>
      <p:pic>
        <p:nvPicPr>
          <p:cNvPr id="19" name="Imagen 19">
            <a:extLst>
              <a:ext uri="{FF2B5EF4-FFF2-40B4-BE49-F238E27FC236}">
                <a16:creationId xmlns:a16="http://schemas.microsoft.com/office/drawing/2014/main" id="{9E6E970D-CC99-4BD3-A977-C351A335B230}"/>
              </a:ext>
            </a:extLst>
          </p:cNvPr>
          <p:cNvPicPr>
            <a:picLocks noChangeAspect="1"/>
          </p:cNvPicPr>
          <p:nvPr/>
        </p:nvPicPr>
        <p:blipFill>
          <a:blip r:embed="rId6"/>
          <a:stretch>
            <a:fillRect/>
          </a:stretch>
        </p:blipFill>
        <p:spPr>
          <a:xfrm>
            <a:off x="2361243" y="3448208"/>
            <a:ext cx="366854" cy="352180"/>
          </a:xfrm>
          <a:prstGeom prst="rect">
            <a:avLst/>
          </a:prstGeom>
        </p:spPr>
      </p:pic>
      <p:pic>
        <p:nvPicPr>
          <p:cNvPr id="2054" name="Picture 6" descr="helloworld folder in SPO tenant with the web part assets copied from the temp/deploy folder">
            <a:extLst>
              <a:ext uri="{FF2B5EF4-FFF2-40B4-BE49-F238E27FC236}">
                <a16:creationId xmlns:a16="http://schemas.microsoft.com/office/drawing/2014/main" id="{A97C955E-71F8-4D0C-9EB7-2D250516E73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85321" y="4078231"/>
            <a:ext cx="4132451" cy="1918318"/>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Adding web part solution to site">
            <a:extLst>
              <a:ext uri="{FF2B5EF4-FFF2-40B4-BE49-F238E27FC236}">
                <a16:creationId xmlns:a16="http://schemas.microsoft.com/office/drawing/2014/main" id="{FFC36259-F2EC-4B5B-A27B-46B8B79E0EA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41860" y="4211568"/>
            <a:ext cx="2877295" cy="1939701"/>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Installation popup from app catalog for the SPFx solution">
            <a:extLst>
              <a:ext uri="{FF2B5EF4-FFF2-40B4-BE49-F238E27FC236}">
                <a16:creationId xmlns:a16="http://schemas.microsoft.com/office/drawing/2014/main" id="{07A3EF36-89CC-467C-9DB0-BF9A260537F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113861" y="5092476"/>
            <a:ext cx="3016538" cy="1522543"/>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22">
            <a:extLst>
              <a:ext uri="{FF2B5EF4-FFF2-40B4-BE49-F238E27FC236}">
                <a16:creationId xmlns:a16="http://schemas.microsoft.com/office/drawing/2014/main" id="{CDF64B37-83C6-496D-8E3D-BF122C09D26C}"/>
              </a:ext>
            </a:extLst>
          </p:cNvPr>
          <p:cNvSpPr/>
          <p:nvPr/>
        </p:nvSpPr>
        <p:spPr bwMode="auto">
          <a:xfrm>
            <a:off x="8004767" y="2514774"/>
            <a:ext cx="1798465" cy="1109415"/>
          </a:xfrm>
          <a:prstGeom prst="rect">
            <a:avLst/>
          </a:prstGeom>
          <a:solidFill>
            <a:schemeClr val="bg1">
              <a:lumMod val="65000"/>
            </a:schemeClr>
          </a:solidFill>
          <a:ln>
            <a:no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GB" sz="2200" dirty="0">
              <a:gradFill>
                <a:gsLst>
                  <a:gs pos="0">
                    <a:srgbClr val="FFFFFF"/>
                  </a:gs>
                  <a:gs pos="100000">
                    <a:srgbClr val="FFFFFF"/>
                  </a:gs>
                </a:gsLst>
                <a:lin ang="5400000" scaled="0"/>
              </a:gradFill>
              <a:ea typeface="Segoe UI" pitchFamily="34" charset="0"/>
              <a:cs typeface="Segoe UI" pitchFamily="34" charset="0"/>
            </a:endParaRPr>
          </a:p>
        </p:txBody>
      </p:sp>
      <p:sp>
        <p:nvSpPr>
          <p:cNvPr id="24" name="TextBox 23">
            <a:extLst>
              <a:ext uri="{FF2B5EF4-FFF2-40B4-BE49-F238E27FC236}">
                <a16:creationId xmlns:a16="http://schemas.microsoft.com/office/drawing/2014/main" id="{606C2D83-68A4-4B50-A2E1-5FEDBE5D6F77}"/>
              </a:ext>
            </a:extLst>
          </p:cNvPr>
          <p:cNvSpPr txBox="1"/>
          <p:nvPr/>
        </p:nvSpPr>
        <p:spPr>
          <a:xfrm>
            <a:off x="8084473" y="2634033"/>
            <a:ext cx="1477775" cy="646331"/>
          </a:xfrm>
          <a:prstGeom prst="rect">
            <a:avLst/>
          </a:prstGeom>
          <a:noFill/>
        </p:spPr>
        <p:txBody>
          <a:bodyPr wrap="square" lIns="0" tIns="0" rIns="0" bIns="0" rtlCol="0">
            <a:spAutoFit/>
          </a:bodyPr>
          <a:lstStyle/>
          <a:p>
            <a:r>
              <a:rPr lang="en-GB" sz="1400" spc="-70" dirty="0">
                <a:gradFill>
                  <a:gsLst>
                    <a:gs pos="2917">
                      <a:schemeClr val="bg2"/>
                    </a:gs>
                    <a:gs pos="95000">
                      <a:schemeClr val="bg2"/>
                    </a:gs>
                  </a:gsLst>
                  <a:lin ang="5400000" scaled="0"/>
                </a:gradFill>
              </a:rPr>
              <a:t>SharePoint</a:t>
            </a:r>
          </a:p>
          <a:p>
            <a:r>
              <a:rPr lang="en-GB" sz="1400" spc="-70" dirty="0">
                <a:gradFill>
                  <a:gsLst>
                    <a:gs pos="2917">
                      <a:schemeClr val="bg2"/>
                    </a:gs>
                    <a:gs pos="95000">
                      <a:schemeClr val="bg2"/>
                    </a:gs>
                  </a:gsLst>
                  <a:lin ang="5400000" scaled="0"/>
                </a:gradFill>
              </a:rPr>
              <a:t>App</a:t>
            </a:r>
          </a:p>
          <a:p>
            <a:r>
              <a:rPr lang="en-GB" sz="1400" spc="-70" dirty="0" err="1">
                <a:gradFill>
                  <a:gsLst>
                    <a:gs pos="2917">
                      <a:schemeClr val="bg2"/>
                    </a:gs>
                    <a:gs pos="95000">
                      <a:schemeClr val="bg2"/>
                    </a:gs>
                  </a:gsLst>
                  <a:lin ang="5400000" scaled="0"/>
                </a:gradFill>
              </a:rPr>
              <a:t>Catalog</a:t>
            </a:r>
            <a:endParaRPr lang="en-GB" sz="1400" spc="-70" dirty="0">
              <a:gradFill>
                <a:gsLst>
                  <a:gs pos="2917">
                    <a:schemeClr val="bg2"/>
                  </a:gs>
                  <a:gs pos="95000">
                    <a:schemeClr val="bg2"/>
                  </a:gs>
                </a:gsLst>
                <a:lin ang="5400000" scaled="0"/>
              </a:gradFill>
            </a:endParaRPr>
          </a:p>
        </p:txBody>
      </p:sp>
      <p:pic>
        <p:nvPicPr>
          <p:cNvPr id="17" name="Picture 16">
            <a:extLst>
              <a:ext uri="{FF2B5EF4-FFF2-40B4-BE49-F238E27FC236}">
                <a16:creationId xmlns:a16="http://schemas.microsoft.com/office/drawing/2014/main" id="{22F27E83-A69E-4EB8-B325-CDF22FB4B270}"/>
              </a:ext>
            </a:extLst>
          </p:cNvPr>
          <p:cNvPicPr>
            <a:picLocks noChangeAspect="1"/>
          </p:cNvPicPr>
          <p:nvPr/>
        </p:nvPicPr>
        <p:blipFill>
          <a:blip r:embed="rId10"/>
          <a:stretch>
            <a:fillRect/>
          </a:stretch>
        </p:blipFill>
        <p:spPr>
          <a:xfrm>
            <a:off x="8787744" y="3868773"/>
            <a:ext cx="3086909" cy="1188598"/>
          </a:xfrm>
          <a:prstGeom prst="rect">
            <a:avLst/>
          </a:prstGeom>
        </p:spPr>
      </p:pic>
      <p:pic>
        <p:nvPicPr>
          <p:cNvPr id="2060" name="Picture 12" descr="Imagen relacionada">
            <a:extLst>
              <a:ext uri="{FF2B5EF4-FFF2-40B4-BE49-F238E27FC236}">
                <a16:creationId xmlns:a16="http://schemas.microsoft.com/office/drawing/2014/main" id="{C14F91A0-80D2-4197-B800-4C16A89BF0D3}"/>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427494" y="2955979"/>
            <a:ext cx="827728" cy="827728"/>
          </a:xfrm>
          <a:prstGeom prst="rect">
            <a:avLst/>
          </a:prstGeom>
          <a:noFill/>
          <a:extLst>
            <a:ext uri="{909E8E84-426E-40DD-AFC4-6F175D3DCCD1}">
              <a14:hiddenFill xmlns:a14="http://schemas.microsoft.com/office/drawing/2010/main">
                <a:solidFill>
                  <a:srgbClr val="FFFFFF"/>
                </a:solidFill>
              </a14:hiddenFill>
            </a:ext>
          </a:extLst>
        </p:spPr>
      </p:pic>
      <p:sp>
        <p:nvSpPr>
          <p:cNvPr id="27" name="Arrow: Down 26">
            <a:extLst>
              <a:ext uri="{FF2B5EF4-FFF2-40B4-BE49-F238E27FC236}">
                <a16:creationId xmlns:a16="http://schemas.microsoft.com/office/drawing/2014/main" id="{0D351C83-AE20-4390-99EC-6C33F12F7AF8}"/>
              </a:ext>
            </a:extLst>
          </p:cNvPr>
          <p:cNvSpPr/>
          <p:nvPr/>
        </p:nvSpPr>
        <p:spPr bwMode="auto">
          <a:xfrm>
            <a:off x="8787744" y="1981879"/>
            <a:ext cx="290304" cy="516365"/>
          </a:xfrm>
          <a:prstGeom prst="downArrow">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GB" sz="2200" dirty="0">
              <a:gradFill>
                <a:gsLst>
                  <a:gs pos="0">
                    <a:srgbClr val="FFFFFF"/>
                  </a:gs>
                  <a:gs pos="100000">
                    <a:srgbClr val="FFFFFF"/>
                  </a:gs>
                </a:gsLst>
                <a:lin ang="5400000" scaled="0"/>
              </a:gradFill>
              <a:ea typeface="Segoe UI" pitchFamily="34" charset="0"/>
              <a:cs typeface="Segoe UI" pitchFamily="34" charset="0"/>
            </a:endParaRPr>
          </a:p>
        </p:txBody>
      </p:sp>
      <p:sp>
        <p:nvSpPr>
          <p:cNvPr id="18" name="Title 17">
            <a:extLst>
              <a:ext uri="{FF2B5EF4-FFF2-40B4-BE49-F238E27FC236}">
                <a16:creationId xmlns:a16="http://schemas.microsoft.com/office/drawing/2014/main" id="{9B768372-6D4A-4059-A870-7D4353701F86}"/>
              </a:ext>
            </a:extLst>
          </p:cNvPr>
          <p:cNvSpPr>
            <a:spLocks noGrp="1"/>
          </p:cNvSpPr>
          <p:nvPr>
            <p:ph type="title"/>
          </p:nvPr>
        </p:nvSpPr>
        <p:spPr/>
        <p:txBody>
          <a:bodyPr/>
          <a:lstStyle/>
          <a:p>
            <a:r>
              <a:rPr lang="en-GB" dirty="0"/>
              <a:t>Deployment process de </a:t>
            </a:r>
            <a:r>
              <a:rPr lang="en-GB" dirty="0" err="1"/>
              <a:t>soluciones</a:t>
            </a:r>
            <a:r>
              <a:rPr lang="en-GB" dirty="0"/>
              <a:t> </a:t>
            </a:r>
            <a:r>
              <a:rPr lang="en-GB" dirty="0" err="1"/>
              <a:t>spfx</a:t>
            </a:r>
            <a:endParaRPr lang="en-GB" dirty="0"/>
          </a:p>
        </p:txBody>
      </p:sp>
    </p:spTree>
    <p:extLst>
      <p:ext uri="{BB962C8B-B14F-4D97-AF65-F5344CB8AC3E}">
        <p14:creationId xmlns:p14="http://schemas.microsoft.com/office/powerpoint/2010/main" val="13116073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A picture containing text&#10;&#10;Description generated with very high confidence">
            <a:extLst>
              <a:ext uri="{FF2B5EF4-FFF2-40B4-BE49-F238E27FC236}">
                <a16:creationId xmlns:a16="http://schemas.microsoft.com/office/drawing/2014/main" id="{BCAEF336-A5E6-42ED-BB91-7A06C33B246A}"/>
              </a:ext>
            </a:extLst>
          </p:cNvPr>
          <p:cNvPicPr>
            <a:picLocks noGrp="1" noChangeAspect="1"/>
          </p:cNvPicPr>
          <p:nvPr>
            <p:ph type="pic" sz="quarter" idx="14"/>
          </p:nvPr>
        </p:nvPicPr>
        <p:blipFill rotWithShape="1">
          <a:blip r:embed="rId3"/>
          <a:srcRect l="-384" r="34969"/>
          <a:stretch/>
        </p:blipFill>
        <p:spPr>
          <a:xfrm>
            <a:off x="6188661" y="0"/>
            <a:ext cx="5981669" cy="6858000"/>
          </a:xfrm>
        </p:spPr>
      </p:pic>
      <p:sp>
        <p:nvSpPr>
          <p:cNvPr id="3" name="Text Placeholder 2">
            <a:extLst>
              <a:ext uri="{FF2B5EF4-FFF2-40B4-BE49-F238E27FC236}">
                <a16:creationId xmlns:a16="http://schemas.microsoft.com/office/drawing/2014/main" id="{63085AA0-2DC5-49D1-9A6F-3A0FAC87E1A5}"/>
              </a:ext>
            </a:extLst>
          </p:cNvPr>
          <p:cNvSpPr>
            <a:spLocks noGrp="1"/>
          </p:cNvSpPr>
          <p:nvPr>
            <p:ph type="body" idx="1"/>
          </p:nvPr>
        </p:nvSpPr>
        <p:spPr/>
        <p:txBody>
          <a:bodyPr/>
          <a:lstStyle/>
          <a:p>
            <a:r>
              <a:rPr lang="en-GB" dirty="0"/>
              <a:t>Demo!</a:t>
            </a:r>
          </a:p>
        </p:txBody>
      </p:sp>
      <p:sp>
        <p:nvSpPr>
          <p:cNvPr id="4" name="Content Placeholder 3">
            <a:extLst>
              <a:ext uri="{FF2B5EF4-FFF2-40B4-BE49-F238E27FC236}">
                <a16:creationId xmlns:a16="http://schemas.microsoft.com/office/drawing/2014/main" id="{BCBB0A32-EFB3-4ECD-9360-729F4D423BDD}"/>
              </a:ext>
            </a:extLst>
          </p:cNvPr>
          <p:cNvSpPr>
            <a:spLocks noGrp="1"/>
          </p:cNvSpPr>
          <p:nvPr>
            <p:ph sz="quarter" idx="13"/>
          </p:nvPr>
        </p:nvSpPr>
        <p:spPr/>
        <p:txBody>
          <a:bodyPr/>
          <a:lstStyle/>
          <a:p>
            <a:r>
              <a:rPr lang="en-GB" dirty="0"/>
              <a:t>Gulp do-all-the-work-please --now</a:t>
            </a:r>
          </a:p>
        </p:txBody>
      </p:sp>
    </p:spTree>
    <p:extLst>
      <p:ext uri="{BB962C8B-B14F-4D97-AF65-F5344CB8AC3E}">
        <p14:creationId xmlns:p14="http://schemas.microsoft.com/office/powerpoint/2010/main" val="39149670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Marcador de posición de imagen 7"/>
          <p:cNvSpPr>
            <a:spLocks noGrp="1"/>
          </p:cNvSpPr>
          <p:nvPr>
            <p:ph type="pic" sz="quarter" idx="14"/>
          </p:nvPr>
        </p:nvSpPr>
        <p:spPr/>
      </p:sp>
      <p:sp>
        <p:nvSpPr>
          <p:cNvPr id="6" name="Marcador de texto 5"/>
          <p:cNvSpPr>
            <a:spLocks noGrp="1"/>
          </p:cNvSpPr>
          <p:nvPr>
            <p:ph type="body" idx="1"/>
          </p:nvPr>
        </p:nvSpPr>
        <p:spPr>
          <a:xfrm>
            <a:off x="520835" y="1447801"/>
            <a:ext cx="5434948" cy="2363146"/>
          </a:xfrm>
        </p:spPr>
        <p:txBody>
          <a:bodyPr/>
          <a:lstStyle/>
          <a:p>
            <a:r>
              <a:rPr lang="es-ES" dirty="0"/>
              <a:t>Integrando SPFX con Visual Studio Team </a:t>
            </a:r>
            <a:r>
              <a:rPr lang="es-ES" dirty="0" err="1"/>
              <a:t>Services</a:t>
            </a:r>
            <a:r>
              <a:rPr lang="es-ES" dirty="0"/>
              <a:t> </a:t>
            </a:r>
          </a:p>
        </p:txBody>
      </p:sp>
      <p:sp>
        <p:nvSpPr>
          <p:cNvPr id="7" name="Marcador de contenido 6"/>
          <p:cNvSpPr>
            <a:spLocks noGrp="1"/>
          </p:cNvSpPr>
          <p:nvPr>
            <p:ph sz="quarter" idx="13"/>
          </p:nvPr>
        </p:nvSpPr>
        <p:spPr/>
        <p:txBody>
          <a:bodyPr/>
          <a:lstStyle/>
          <a:p>
            <a:endParaRPr lang="es-ES" dirty="0"/>
          </a:p>
        </p:txBody>
      </p:sp>
      <p:sp>
        <p:nvSpPr>
          <p:cNvPr id="4" name="Título 3"/>
          <p:cNvSpPr>
            <a:spLocks noGrp="1"/>
          </p:cNvSpPr>
          <p:nvPr>
            <p:ph type="title" idx="4294967295"/>
          </p:nvPr>
        </p:nvSpPr>
        <p:spPr>
          <a:xfrm>
            <a:off x="0" y="2819400"/>
            <a:ext cx="11152188" cy="1219200"/>
          </a:xfrm>
        </p:spPr>
        <p:txBody>
          <a:bodyPr/>
          <a:lstStyle/>
          <a:p>
            <a:r>
              <a:rPr lang="es-ES" dirty="0"/>
              <a:t>Integrando SPFX con VTS</a:t>
            </a:r>
          </a:p>
        </p:txBody>
      </p:sp>
      <p:pic>
        <p:nvPicPr>
          <p:cNvPr id="1026" name="Picture 2" descr="Resultado de imagen de visual studio team servic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20968" y="0"/>
            <a:ext cx="5971032" cy="69517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7853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es-ES" dirty="0"/>
              <a:t>Un poco de historia </a:t>
            </a:r>
          </a:p>
        </p:txBody>
      </p:sp>
      <p:pic>
        <p:nvPicPr>
          <p:cNvPr id="6" name="Imagen 5"/>
          <p:cNvPicPr>
            <a:picLocks noChangeAspect="1"/>
          </p:cNvPicPr>
          <p:nvPr/>
        </p:nvPicPr>
        <p:blipFill>
          <a:blip r:embed="rId2"/>
          <a:stretch>
            <a:fillRect/>
          </a:stretch>
        </p:blipFill>
        <p:spPr>
          <a:xfrm>
            <a:off x="1306164" y="827551"/>
            <a:ext cx="9693262" cy="5932240"/>
          </a:xfrm>
          <a:prstGeom prst="rect">
            <a:avLst/>
          </a:prstGeom>
        </p:spPr>
      </p:pic>
    </p:spTree>
    <p:extLst>
      <p:ext uri="{BB962C8B-B14F-4D97-AF65-F5344CB8AC3E}">
        <p14:creationId xmlns:p14="http://schemas.microsoft.com/office/powerpoint/2010/main" val="32319539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Más de una década de evolución</a:t>
            </a:r>
          </a:p>
        </p:txBody>
      </p:sp>
      <p:sp>
        <p:nvSpPr>
          <p:cNvPr id="3" name="Marcador de texto 2"/>
          <p:cNvSpPr>
            <a:spLocks noGrp="1"/>
          </p:cNvSpPr>
          <p:nvPr>
            <p:ph type="body" sz="quarter" idx="10"/>
          </p:nvPr>
        </p:nvSpPr>
        <p:spPr/>
        <p:txBody>
          <a:bodyPr/>
          <a:lstStyle/>
          <a:p>
            <a:endParaRPr lang="es-ES" dirty="0"/>
          </a:p>
        </p:txBody>
      </p:sp>
      <p:pic>
        <p:nvPicPr>
          <p:cNvPr id="22" name="Picture 2" descr="The SharePoint framework-an open and connected platform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6789" y="1447801"/>
            <a:ext cx="10610850" cy="44862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94376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Lecciones aprendidas</a:t>
            </a:r>
          </a:p>
        </p:txBody>
      </p:sp>
      <p:sp>
        <p:nvSpPr>
          <p:cNvPr id="3" name="Marcador de texto 2"/>
          <p:cNvSpPr>
            <a:spLocks noGrp="1"/>
          </p:cNvSpPr>
          <p:nvPr>
            <p:ph type="body" sz="quarter" idx="10"/>
          </p:nvPr>
        </p:nvSpPr>
        <p:spPr>
          <a:xfrm>
            <a:off x="4185793" y="1476670"/>
            <a:ext cx="8155553" cy="4600397"/>
          </a:xfrm>
        </p:spPr>
        <p:txBody>
          <a:bodyPr/>
          <a:lstStyle/>
          <a:p>
            <a:r>
              <a:rPr lang="es-ES" dirty="0"/>
              <a:t>Obligatorio tener un buen ciclo de vida</a:t>
            </a:r>
          </a:p>
          <a:p>
            <a:endParaRPr lang="es-ES" dirty="0"/>
          </a:p>
          <a:p>
            <a:pPr lvl="1"/>
            <a:r>
              <a:rPr lang="es-ES" dirty="0"/>
              <a:t>Primeras versiones carecía de esta gestión </a:t>
            </a:r>
          </a:p>
          <a:p>
            <a:pPr marL="556170" lvl="3" indent="0">
              <a:buNone/>
            </a:pPr>
            <a:r>
              <a:rPr lang="es-ES" dirty="0">
                <a:sym typeface="Wingdings" panose="05000000000000000000" pitchFamily="2" charset="2"/>
              </a:rPr>
              <a:t> Entorno </a:t>
            </a:r>
            <a:r>
              <a:rPr lang="es-ES" dirty="0" err="1">
                <a:sym typeface="Wingdings" panose="05000000000000000000" pitchFamily="2" charset="2"/>
              </a:rPr>
              <a:t>dev</a:t>
            </a:r>
            <a:r>
              <a:rPr lang="es-ES" dirty="0">
                <a:sym typeface="Wingdings" panose="05000000000000000000" pitchFamily="2" charset="2"/>
              </a:rPr>
              <a:t> =entorno Producción = Muerte</a:t>
            </a:r>
            <a:endParaRPr lang="es-ES" dirty="0"/>
          </a:p>
          <a:p>
            <a:pPr lvl="1"/>
            <a:r>
              <a:rPr lang="es-ES" dirty="0"/>
              <a:t>Mejoras progresivas en cada versión por parte del equipo de producto</a:t>
            </a:r>
          </a:p>
          <a:p>
            <a:pPr lvl="1"/>
            <a:endParaRPr lang="es-ES" dirty="0"/>
          </a:p>
          <a:p>
            <a:pPr lvl="1"/>
            <a:endParaRPr lang="es-ES" dirty="0"/>
          </a:p>
          <a:p>
            <a:r>
              <a:rPr lang="es-ES" dirty="0"/>
              <a:t>Hacer las cosas igual que el resto de productos</a:t>
            </a:r>
          </a:p>
          <a:p>
            <a:pPr lvl="1"/>
            <a:r>
              <a:rPr lang="es-ES" dirty="0"/>
              <a:t>El hacer las cosas distintas sólo provoca poca adopción del producto</a:t>
            </a:r>
          </a:p>
          <a:p>
            <a:pPr lvl="1"/>
            <a:r>
              <a:rPr lang="es-ES" dirty="0"/>
              <a:t>Tenemos muchos ejemplos de tecnología muerta o obsoleta</a:t>
            </a:r>
          </a:p>
        </p:txBody>
      </p:sp>
      <p:pic>
        <p:nvPicPr>
          <p:cNvPr id="4" name="Picture 2" descr="Resultado de imagen de minion transparent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3514" y="1635698"/>
            <a:ext cx="4432356" cy="40474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54519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p:cNvSpPr>
            <a:spLocks noGrp="1"/>
          </p:cNvSpPr>
          <p:nvPr>
            <p:ph type="body" sz="quarter" idx="11"/>
          </p:nvPr>
        </p:nvSpPr>
        <p:spPr/>
        <p:txBody>
          <a:bodyPr/>
          <a:lstStyle/>
          <a:p>
            <a:r>
              <a:rPr lang="en-US" dirty="0"/>
              <a:t>Adrian Diaz </a:t>
            </a:r>
          </a:p>
        </p:txBody>
      </p:sp>
      <p:sp>
        <p:nvSpPr>
          <p:cNvPr id="3" name="Marcador de texto 2"/>
          <p:cNvSpPr>
            <a:spLocks noGrp="1"/>
          </p:cNvSpPr>
          <p:nvPr>
            <p:ph type="body" sz="quarter" idx="12"/>
          </p:nvPr>
        </p:nvSpPr>
        <p:spPr/>
        <p:txBody>
          <a:bodyPr/>
          <a:lstStyle/>
          <a:p>
            <a:r>
              <a:rPr lang="en-US" dirty="0"/>
              <a:t>Cloud and </a:t>
            </a:r>
            <a:r>
              <a:rPr lang="en-US" dirty="0" err="1"/>
              <a:t>Sofware</a:t>
            </a:r>
            <a:r>
              <a:rPr lang="en-US" dirty="0"/>
              <a:t> Architect Lead</a:t>
            </a:r>
          </a:p>
        </p:txBody>
      </p:sp>
      <p:sp>
        <p:nvSpPr>
          <p:cNvPr id="4" name="Marcador de texto 3"/>
          <p:cNvSpPr>
            <a:spLocks noGrp="1"/>
          </p:cNvSpPr>
          <p:nvPr>
            <p:ph type="body" sz="quarter" idx="14"/>
          </p:nvPr>
        </p:nvSpPr>
        <p:spPr/>
        <p:txBody>
          <a:bodyPr/>
          <a:lstStyle/>
          <a:p>
            <a:r>
              <a:rPr lang="en-US" dirty="0"/>
              <a:t>http://blogs.encamina.com/desarrollandosobresharepoint/</a:t>
            </a:r>
          </a:p>
        </p:txBody>
      </p:sp>
      <p:sp>
        <p:nvSpPr>
          <p:cNvPr id="5" name="Marcador de texto 4"/>
          <p:cNvSpPr>
            <a:spLocks noGrp="1"/>
          </p:cNvSpPr>
          <p:nvPr>
            <p:ph type="body" sz="quarter" idx="15"/>
          </p:nvPr>
        </p:nvSpPr>
        <p:spPr/>
        <p:txBody>
          <a:bodyPr/>
          <a:lstStyle/>
          <a:p>
            <a:r>
              <a:rPr lang="en-US" dirty="0"/>
              <a:t>@AdrianDiaz81</a:t>
            </a:r>
          </a:p>
        </p:txBody>
      </p:sp>
      <p:pic>
        <p:nvPicPr>
          <p:cNvPr id="19" name="Picture Placeholder 18" descr="A person smiling for the picture&#10;&#10;Description generated with very high confidence">
            <a:extLst>
              <a:ext uri="{FF2B5EF4-FFF2-40B4-BE49-F238E27FC236}">
                <a16:creationId xmlns:a16="http://schemas.microsoft.com/office/drawing/2014/main" id="{11CBCF9B-B2CE-404F-8A1E-2AAB89E69C11}"/>
              </a:ext>
            </a:extLst>
          </p:cNvPr>
          <p:cNvPicPr>
            <a:picLocks noGrp="1" noChangeAspect="1"/>
          </p:cNvPicPr>
          <p:nvPr>
            <p:ph type="pic" sz="quarter" idx="16"/>
          </p:nvPr>
        </p:nvPicPr>
        <p:blipFill>
          <a:blip r:embed="rId2"/>
          <a:srcRect l="2960" r="2960"/>
          <a:stretch>
            <a:fillRect/>
          </a:stretch>
        </p:blipFill>
        <p:spPr/>
      </p:pic>
      <p:sp>
        <p:nvSpPr>
          <p:cNvPr id="7" name="Marcador de texto 6"/>
          <p:cNvSpPr>
            <a:spLocks noGrp="1"/>
          </p:cNvSpPr>
          <p:nvPr>
            <p:ph type="body" sz="quarter" idx="17"/>
          </p:nvPr>
        </p:nvSpPr>
        <p:spPr>
          <a:xfrm>
            <a:off x="725217" y="3533345"/>
            <a:ext cx="5174840" cy="2579507"/>
          </a:xfrm>
        </p:spPr>
        <p:txBody>
          <a:bodyPr/>
          <a:lstStyle/>
          <a:p>
            <a:r>
              <a:rPr lang="es-ES" dirty="0"/>
              <a:t>Ingeniero de Informática por la Universidad Politécnica de Valencia, MCPD de SharePoint 2010, MAP y MCC 2012. Cofundador del grupo de usuarios de SharePoint de Levante </a:t>
            </a:r>
            <a:r>
              <a:rPr lang="es-ES" dirty="0" err="1"/>
              <a:t>LevaPoint</a:t>
            </a:r>
            <a:r>
              <a:rPr lang="es-ES" dirty="0"/>
              <a:t>. Lleva desarrollando con tecnologías Microsoft más de 10 años y desde hace 3 años está centrado en el desarrollo sobre SharePoint. Actualmente trabaja en el departamento de desarrollo de ENCAMINA una consultora informática de Valencia que se destaca por realizar soluciones basadas en Tecnología Microsoft, principalmente en SharePoint</a:t>
            </a:r>
            <a:endParaRPr lang="en-US" dirty="0"/>
          </a:p>
        </p:txBody>
      </p:sp>
      <p:sp>
        <p:nvSpPr>
          <p:cNvPr id="8" name="Marcador de texto 7"/>
          <p:cNvSpPr>
            <a:spLocks noGrp="1"/>
          </p:cNvSpPr>
          <p:nvPr>
            <p:ph type="body" sz="quarter" idx="18"/>
          </p:nvPr>
        </p:nvSpPr>
        <p:spPr/>
        <p:txBody>
          <a:bodyPr/>
          <a:lstStyle/>
          <a:p>
            <a:r>
              <a:rPr lang="en-US" dirty="0" err="1"/>
              <a:t>Encamina</a:t>
            </a:r>
            <a:endParaRPr lang="en-US" dirty="0"/>
          </a:p>
        </p:txBody>
      </p:sp>
      <p:sp>
        <p:nvSpPr>
          <p:cNvPr id="9" name="Marcador de texto 8"/>
          <p:cNvSpPr>
            <a:spLocks noGrp="1"/>
          </p:cNvSpPr>
          <p:nvPr>
            <p:ph type="body" sz="quarter" idx="19"/>
          </p:nvPr>
        </p:nvSpPr>
        <p:spPr>
          <a:xfrm>
            <a:off x="8191623" y="1011623"/>
            <a:ext cx="3492385" cy="624695"/>
          </a:xfrm>
        </p:spPr>
        <p:txBody>
          <a:bodyPr/>
          <a:lstStyle/>
          <a:p>
            <a:r>
              <a:rPr lang="en-US"/>
              <a:t>Luis Mañez</a:t>
            </a:r>
            <a:endParaRPr lang="en-US" dirty="0"/>
          </a:p>
        </p:txBody>
      </p:sp>
      <p:sp>
        <p:nvSpPr>
          <p:cNvPr id="10" name="Marcador de texto 9"/>
          <p:cNvSpPr>
            <a:spLocks noGrp="1"/>
          </p:cNvSpPr>
          <p:nvPr>
            <p:ph type="body" sz="quarter" idx="20"/>
          </p:nvPr>
        </p:nvSpPr>
        <p:spPr/>
        <p:txBody>
          <a:bodyPr/>
          <a:lstStyle/>
          <a:p>
            <a:r>
              <a:rPr lang="en-US" dirty="0"/>
              <a:t>Cloud / SharePoint solutions architect</a:t>
            </a:r>
          </a:p>
        </p:txBody>
      </p:sp>
      <p:sp>
        <p:nvSpPr>
          <p:cNvPr id="11" name="Marcador de texto 10"/>
          <p:cNvSpPr>
            <a:spLocks noGrp="1"/>
          </p:cNvSpPr>
          <p:nvPr>
            <p:ph type="body" sz="quarter" idx="21"/>
          </p:nvPr>
        </p:nvSpPr>
        <p:spPr/>
        <p:txBody>
          <a:bodyPr/>
          <a:lstStyle/>
          <a:p>
            <a:r>
              <a:rPr lang="en-US" dirty="0"/>
              <a:t>https://medium.com/inherits-cloud</a:t>
            </a:r>
          </a:p>
        </p:txBody>
      </p:sp>
      <p:sp>
        <p:nvSpPr>
          <p:cNvPr id="12" name="Marcador de texto 11"/>
          <p:cNvSpPr>
            <a:spLocks noGrp="1"/>
          </p:cNvSpPr>
          <p:nvPr>
            <p:ph type="body" sz="quarter" idx="22"/>
          </p:nvPr>
        </p:nvSpPr>
        <p:spPr/>
        <p:txBody>
          <a:bodyPr/>
          <a:lstStyle/>
          <a:p>
            <a:r>
              <a:rPr lang="en-US" dirty="0"/>
              <a:t>@</a:t>
            </a:r>
            <a:r>
              <a:rPr lang="en-US" dirty="0" err="1"/>
              <a:t>luismanez</a:t>
            </a:r>
            <a:endParaRPr lang="en-US" dirty="0"/>
          </a:p>
        </p:txBody>
      </p:sp>
      <p:pic>
        <p:nvPicPr>
          <p:cNvPr id="17" name="Picture Placeholder 16" descr="A person using a computer sitting on top of a table&#10;&#10;Description generated with very high confidence">
            <a:extLst>
              <a:ext uri="{FF2B5EF4-FFF2-40B4-BE49-F238E27FC236}">
                <a16:creationId xmlns:a16="http://schemas.microsoft.com/office/drawing/2014/main" id="{861B1E0C-15ED-4A9C-885A-20D4242398EA}"/>
              </a:ext>
            </a:extLst>
          </p:cNvPr>
          <p:cNvPicPr>
            <a:picLocks noGrp="1" noChangeAspect="1"/>
          </p:cNvPicPr>
          <p:nvPr>
            <p:ph type="pic" sz="quarter" idx="23"/>
          </p:nvPr>
        </p:nvPicPr>
        <p:blipFill>
          <a:blip r:embed="rId3"/>
          <a:srcRect l="3804" r="3804"/>
          <a:stretch>
            <a:fillRect/>
          </a:stretch>
        </p:blipFill>
        <p:spPr/>
      </p:pic>
      <p:sp>
        <p:nvSpPr>
          <p:cNvPr id="14" name="Marcador de texto 13"/>
          <p:cNvSpPr>
            <a:spLocks noGrp="1"/>
          </p:cNvSpPr>
          <p:nvPr>
            <p:ph type="body" sz="quarter" idx="24"/>
          </p:nvPr>
        </p:nvSpPr>
        <p:spPr>
          <a:xfrm>
            <a:off x="6516599" y="3533345"/>
            <a:ext cx="5174840" cy="2579507"/>
          </a:xfrm>
        </p:spPr>
        <p:txBody>
          <a:bodyPr/>
          <a:lstStyle/>
          <a:p>
            <a:r>
              <a:rPr lang="en-GB" dirty="0"/>
              <a:t>Office Development MVP. About 15 years of experience working with Microsoft Technologies. MS Certified specialist in Developing Azure and SharePoint MCPD. Passionate about technology, blogger, technical writer and MS community active member</a:t>
            </a:r>
            <a:endParaRPr lang="en-US" dirty="0"/>
          </a:p>
        </p:txBody>
      </p:sp>
      <p:sp>
        <p:nvSpPr>
          <p:cNvPr id="15" name="Marcador de texto 14"/>
          <p:cNvSpPr>
            <a:spLocks noGrp="1"/>
          </p:cNvSpPr>
          <p:nvPr>
            <p:ph type="body" sz="quarter" idx="25"/>
          </p:nvPr>
        </p:nvSpPr>
        <p:spPr/>
        <p:txBody>
          <a:bodyPr/>
          <a:lstStyle/>
          <a:p>
            <a:r>
              <a:rPr lang="en-US" dirty="0" err="1"/>
              <a:t>ClearPeople</a:t>
            </a:r>
            <a:r>
              <a:rPr lang="en-US" dirty="0"/>
              <a:t> LTD (London, UK)</a:t>
            </a:r>
          </a:p>
        </p:txBody>
      </p:sp>
      <p:pic>
        <p:nvPicPr>
          <p:cNvPr id="16" name="Picture 2" descr="http://4.bp.blogspot.com/-OUfCsUCY3B4/VGgJCYMcsGI/AAAAAAAAIuQ/dyBpOE8ZilM/s230/mvp_log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08120" y="5693219"/>
            <a:ext cx="2190750" cy="100965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http://4.bp.blogspot.com/-OUfCsUCY3B4/VGgJCYMcsGI/AAAAAAAAIuQ/dyBpOE8ZilM/s230/mvp_log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16738" y="5754747"/>
            <a:ext cx="2190750" cy="1009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75215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Sale SPFX y …</a:t>
            </a:r>
          </a:p>
        </p:txBody>
      </p:sp>
      <p:sp>
        <p:nvSpPr>
          <p:cNvPr id="3" name="Marcador de texto 2"/>
          <p:cNvSpPr>
            <a:spLocks noGrp="1"/>
          </p:cNvSpPr>
          <p:nvPr>
            <p:ph type="body" sz="quarter" idx="10"/>
          </p:nvPr>
        </p:nvSpPr>
        <p:spPr>
          <a:xfrm>
            <a:off x="519248" y="1447798"/>
            <a:ext cx="11151917" cy="4180589"/>
          </a:xfrm>
        </p:spPr>
        <p:txBody>
          <a:bodyPr/>
          <a:lstStyle/>
          <a:p>
            <a:r>
              <a:rPr lang="es-ES" dirty="0"/>
              <a:t>Utilizamos herramientas estándar de Front-</a:t>
            </a:r>
            <a:r>
              <a:rPr lang="es-ES" dirty="0" err="1"/>
              <a:t>Ent</a:t>
            </a:r>
            <a:endParaRPr lang="es-ES" dirty="0"/>
          </a:p>
          <a:p>
            <a:endParaRPr lang="es-ES" dirty="0"/>
          </a:p>
          <a:p>
            <a:r>
              <a:rPr lang="es-ES" dirty="0"/>
              <a:t>NO tenemos Scripts para desplegar </a:t>
            </a:r>
          </a:p>
          <a:p>
            <a:endParaRPr lang="es-ES" dirty="0"/>
          </a:p>
          <a:p>
            <a:r>
              <a:rPr lang="es-ES" dirty="0"/>
              <a:t>NO hay soporte por defecto para Team </a:t>
            </a:r>
            <a:r>
              <a:rPr lang="es-ES" dirty="0" err="1"/>
              <a:t>Foundation</a:t>
            </a:r>
            <a:r>
              <a:rPr lang="es-ES" dirty="0"/>
              <a:t> </a:t>
            </a:r>
            <a:r>
              <a:rPr lang="es-ES" dirty="0" err="1"/>
              <a:t>Service</a:t>
            </a:r>
            <a:endParaRPr lang="es-ES" dirty="0"/>
          </a:p>
          <a:p>
            <a:endParaRPr lang="es-ES" dirty="0"/>
          </a:p>
          <a:p>
            <a:r>
              <a:rPr lang="es-ES" dirty="0"/>
              <a:t>Todo mediante </a:t>
            </a:r>
            <a:r>
              <a:rPr lang="es-ES" dirty="0" err="1"/>
              <a:t>clicks</a:t>
            </a:r>
            <a:r>
              <a:rPr lang="es-ES" dirty="0"/>
              <a:t> </a:t>
            </a:r>
          </a:p>
          <a:p>
            <a:pPr marL="0" indent="0">
              <a:buNone/>
            </a:pPr>
            <a:endParaRPr lang="es-ES" dirty="0"/>
          </a:p>
        </p:txBody>
      </p:sp>
      <p:pic>
        <p:nvPicPr>
          <p:cNvPr id="2050" name="Picture 2" descr="Resultado de imagen de chuck norri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05063" y="809625"/>
            <a:ext cx="7381875" cy="5238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850509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fade">
                                      <p:cBhvr>
                                        <p:cTn id="7" dur="5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Por suerte  .... </a:t>
            </a:r>
          </a:p>
        </p:txBody>
      </p:sp>
      <p:sp>
        <p:nvSpPr>
          <p:cNvPr id="3" name="Marcador de texto 2"/>
          <p:cNvSpPr>
            <a:spLocks noGrp="1"/>
          </p:cNvSpPr>
          <p:nvPr>
            <p:ph type="body" sz="quarter" idx="10"/>
          </p:nvPr>
        </p:nvSpPr>
        <p:spPr/>
        <p:txBody>
          <a:bodyPr/>
          <a:lstStyle/>
          <a:p>
            <a:endParaRPr lang="es-ES"/>
          </a:p>
        </p:txBody>
      </p:sp>
      <p:pic>
        <p:nvPicPr>
          <p:cNvPr id="4" name="Imagen 3"/>
          <p:cNvPicPr>
            <a:picLocks noChangeAspect="1"/>
          </p:cNvPicPr>
          <p:nvPr/>
        </p:nvPicPr>
        <p:blipFill>
          <a:blip r:embed="rId2"/>
          <a:stretch>
            <a:fillRect/>
          </a:stretch>
        </p:blipFill>
        <p:spPr>
          <a:xfrm>
            <a:off x="1050707" y="879576"/>
            <a:ext cx="10493828" cy="5879997"/>
          </a:xfrm>
          <a:prstGeom prst="rect">
            <a:avLst/>
          </a:prstGeom>
        </p:spPr>
      </p:pic>
    </p:spTree>
    <p:extLst>
      <p:ext uri="{BB962C8B-B14F-4D97-AF65-F5344CB8AC3E}">
        <p14:creationId xmlns:p14="http://schemas.microsoft.com/office/powerpoint/2010/main" val="18989510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SharePoint Patterns And </a:t>
            </a:r>
            <a:r>
              <a:rPr lang="es-ES" dirty="0" err="1"/>
              <a:t>Practices</a:t>
            </a:r>
            <a:endParaRPr lang="es-ES" dirty="0"/>
          </a:p>
        </p:txBody>
      </p:sp>
      <p:sp>
        <p:nvSpPr>
          <p:cNvPr id="3" name="Marcador de texto 2"/>
          <p:cNvSpPr>
            <a:spLocks noGrp="1"/>
          </p:cNvSpPr>
          <p:nvPr>
            <p:ph type="body" sz="quarter" idx="10"/>
          </p:nvPr>
        </p:nvSpPr>
        <p:spPr>
          <a:xfrm>
            <a:off x="519248" y="976499"/>
            <a:ext cx="11151917" cy="4884748"/>
          </a:xfrm>
        </p:spPr>
        <p:txBody>
          <a:bodyPr/>
          <a:lstStyle/>
          <a:p>
            <a:r>
              <a:rPr lang="es-ES" dirty="0"/>
              <a:t>Extienden el Framework de desarrollo </a:t>
            </a:r>
          </a:p>
          <a:p>
            <a:endParaRPr lang="es-ES" dirty="0"/>
          </a:p>
          <a:p>
            <a:r>
              <a:rPr lang="es-ES" dirty="0"/>
              <a:t>Agregan funcionalidades muy útiles a la plataforma</a:t>
            </a:r>
          </a:p>
          <a:p>
            <a:endParaRPr lang="es-ES" dirty="0"/>
          </a:p>
          <a:p>
            <a:r>
              <a:rPr lang="es-ES" dirty="0"/>
              <a:t>El equipo de producto ha delegado en este proyecto :</a:t>
            </a:r>
          </a:p>
          <a:p>
            <a:pPr lvl="1"/>
            <a:r>
              <a:rPr lang="es-ES" sz="2400" dirty="0"/>
              <a:t>la forma de como hacer las cosas </a:t>
            </a:r>
          </a:p>
          <a:p>
            <a:pPr lvl="1"/>
            <a:r>
              <a:rPr lang="es-ES" sz="2400" dirty="0"/>
              <a:t>aprender y evangelizar como hacer las cosas  </a:t>
            </a:r>
          </a:p>
          <a:p>
            <a:pPr lvl="1"/>
            <a:endParaRPr lang="es-ES" sz="2400" dirty="0"/>
          </a:p>
          <a:p>
            <a:r>
              <a:rPr lang="es-ES" sz="3000" dirty="0"/>
              <a:t>Open Source -&gt; Todo el mundo puede colaborar  </a:t>
            </a:r>
          </a:p>
        </p:txBody>
      </p:sp>
    </p:spTree>
    <p:extLst>
      <p:ext uri="{BB962C8B-B14F-4D97-AF65-F5344CB8AC3E}">
        <p14:creationId xmlns:p14="http://schemas.microsoft.com/office/powerpoint/2010/main" val="24917066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¿Como hacemos el ciclo de vida?</a:t>
            </a:r>
          </a:p>
        </p:txBody>
      </p:sp>
      <p:sp>
        <p:nvSpPr>
          <p:cNvPr id="3" name="Marcador de texto 2"/>
          <p:cNvSpPr>
            <a:spLocks noGrp="1"/>
          </p:cNvSpPr>
          <p:nvPr>
            <p:ph type="body" sz="quarter" idx="10"/>
          </p:nvPr>
        </p:nvSpPr>
        <p:spPr>
          <a:xfrm>
            <a:off x="519248" y="1447798"/>
            <a:ext cx="11151917" cy="4424807"/>
          </a:xfrm>
        </p:spPr>
        <p:txBody>
          <a:bodyPr/>
          <a:lstStyle/>
          <a:p>
            <a:pPr marL="0" indent="0">
              <a:buNone/>
            </a:pPr>
            <a:r>
              <a:rPr lang="es-ES" dirty="0"/>
              <a:t>Tareas de </a:t>
            </a:r>
            <a:r>
              <a:rPr lang="es-ES" dirty="0" err="1"/>
              <a:t>Gulp</a:t>
            </a:r>
            <a:r>
              <a:rPr lang="es-ES" dirty="0"/>
              <a:t> </a:t>
            </a:r>
          </a:p>
          <a:p>
            <a:pPr marL="213178" lvl="1" indent="0">
              <a:buNone/>
            </a:pPr>
            <a:r>
              <a:rPr lang="es-ES" dirty="0"/>
              <a:t>	- </a:t>
            </a:r>
            <a:r>
              <a:rPr lang="es-ES" dirty="0" err="1"/>
              <a:t>gulp-spsync</a:t>
            </a:r>
            <a:r>
              <a:rPr lang="es-ES" dirty="0"/>
              <a:t> o </a:t>
            </a:r>
            <a:r>
              <a:rPr lang="es-ES" dirty="0" err="1"/>
              <a:t>gulp-spsync-creds</a:t>
            </a:r>
            <a:r>
              <a:rPr lang="es-ES" dirty="0"/>
              <a:t>  </a:t>
            </a:r>
            <a:r>
              <a:rPr lang="es-ES" dirty="0" err="1"/>
              <a:t>plugins</a:t>
            </a:r>
            <a:endParaRPr lang="es-ES" dirty="0"/>
          </a:p>
          <a:p>
            <a:pPr marL="213178" lvl="1" indent="0">
              <a:buNone/>
            </a:pPr>
            <a:r>
              <a:rPr lang="es-ES" dirty="0"/>
              <a:t>			-&gt; Sube el app al Catalogo de Aplicaciones </a:t>
            </a:r>
          </a:p>
          <a:p>
            <a:pPr marL="213178" lvl="1" indent="0">
              <a:buNone/>
            </a:pPr>
            <a:endParaRPr lang="es-ES" dirty="0"/>
          </a:p>
          <a:p>
            <a:pPr marL="213178" lvl="1" indent="0">
              <a:buNone/>
            </a:pPr>
            <a:r>
              <a:rPr lang="es-ES" sz="3001" spc="-53" dirty="0">
                <a:latin typeface="+mj-lt"/>
              </a:rPr>
              <a:t>Aprovisionamiento</a:t>
            </a:r>
            <a:r>
              <a:rPr lang="es-ES" sz="3000" dirty="0"/>
              <a:t> </a:t>
            </a:r>
            <a:r>
              <a:rPr lang="es-ES" sz="3001" spc="-53" dirty="0">
                <a:latin typeface="+mj-lt"/>
              </a:rPr>
              <a:t>de las Modern </a:t>
            </a:r>
            <a:r>
              <a:rPr lang="es-ES" sz="3001" spc="-53" dirty="0" err="1">
                <a:latin typeface="+mj-lt"/>
              </a:rPr>
              <a:t>Pages</a:t>
            </a:r>
            <a:endParaRPr lang="es-ES" sz="3001" spc="-53" dirty="0">
              <a:latin typeface="+mj-lt"/>
            </a:endParaRPr>
          </a:p>
          <a:p>
            <a:pPr marL="213178" lvl="1" indent="0">
              <a:buNone/>
            </a:pPr>
            <a:r>
              <a:rPr lang="es-ES" sz="3001" spc="-53" dirty="0">
                <a:latin typeface="+mj-lt"/>
              </a:rPr>
              <a:t>	- </a:t>
            </a:r>
            <a:r>
              <a:rPr lang="es-ES" dirty="0" err="1"/>
              <a:t>Pnp</a:t>
            </a:r>
            <a:r>
              <a:rPr lang="es-ES" dirty="0"/>
              <a:t> ha creado varios métodos su creación</a:t>
            </a:r>
          </a:p>
          <a:p>
            <a:pPr marL="213178" lvl="1" indent="0">
              <a:buNone/>
            </a:pPr>
            <a:r>
              <a:rPr lang="es-ES" dirty="0"/>
              <a:t>	-  Esquema de aprovisionamiento </a:t>
            </a:r>
          </a:p>
          <a:p>
            <a:pPr marL="213178" lvl="1" indent="0">
              <a:buNone/>
            </a:pPr>
            <a:endParaRPr lang="es-ES" dirty="0"/>
          </a:p>
          <a:p>
            <a:pPr marL="213178" lvl="1" indent="0">
              <a:buNone/>
            </a:pPr>
            <a:endParaRPr lang="es-ES" dirty="0"/>
          </a:p>
          <a:p>
            <a:pPr marL="213178" lvl="1" indent="0">
              <a:buNone/>
            </a:pPr>
            <a:endParaRPr lang="es-ES" dirty="0"/>
          </a:p>
          <a:p>
            <a:pPr marL="213178" lvl="1" indent="0">
              <a:buNone/>
            </a:pPr>
            <a:endParaRPr lang="es-ES" dirty="0"/>
          </a:p>
        </p:txBody>
      </p:sp>
    </p:spTree>
    <p:extLst>
      <p:ext uri="{BB962C8B-B14F-4D97-AF65-F5344CB8AC3E}">
        <p14:creationId xmlns:p14="http://schemas.microsoft.com/office/powerpoint/2010/main" val="14909893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texto 3"/>
          <p:cNvSpPr>
            <a:spLocks noGrp="1"/>
          </p:cNvSpPr>
          <p:nvPr>
            <p:ph type="body" idx="1"/>
          </p:nvPr>
        </p:nvSpPr>
        <p:spPr/>
        <p:txBody>
          <a:bodyPr/>
          <a:lstStyle/>
          <a:p>
            <a:r>
              <a:rPr lang="es-ES" dirty="0"/>
              <a:t>DEMO</a:t>
            </a:r>
          </a:p>
        </p:txBody>
      </p:sp>
      <p:sp>
        <p:nvSpPr>
          <p:cNvPr id="5" name="Marcador de contenido 4"/>
          <p:cNvSpPr>
            <a:spLocks noGrp="1"/>
          </p:cNvSpPr>
          <p:nvPr>
            <p:ph sz="quarter" idx="13"/>
          </p:nvPr>
        </p:nvSpPr>
        <p:spPr/>
        <p:txBody>
          <a:bodyPr/>
          <a:lstStyle/>
          <a:p>
            <a:endParaRPr lang="es-ES"/>
          </a:p>
        </p:txBody>
      </p:sp>
      <p:sp>
        <p:nvSpPr>
          <p:cNvPr id="6" name="Marcador de posición de imagen 5"/>
          <p:cNvSpPr>
            <a:spLocks noGrp="1"/>
          </p:cNvSpPr>
          <p:nvPr>
            <p:ph type="pic" sz="quarter" idx="14"/>
          </p:nvPr>
        </p:nvSpPr>
        <p:spPr/>
      </p:sp>
      <p:pic>
        <p:nvPicPr>
          <p:cNvPr id="3074" name="Picture 2" descr="Resultado de imagen de bebes cruzando dedo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89968" y="-103919"/>
            <a:ext cx="9504372" cy="72487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53303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88135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p:cNvSpPr>
            <a:spLocks noGrp="1"/>
          </p:cNvSpPr>
          <p:nvPr>
            <p:ph type="body" sz="quarter" idx="10"/>
          </p:nvPr>
        </p:nvSpPr>
        <p:spPr>
          <a:xfrm>
            <a:off x="519249" y="1447799"/>
            <a:ext cx="4947273" cy="1975927"/>
          </a:xfrm>
        </p:spPr>
        <p:txBody>
          <a:bodyPr/>
          <a:lstStyle/>
          <a:p>
            <a:r>
              <a:rPr lang="en-US" dirty="0"/>
              <a:t>Please, fill your SPS Madrid passport if you want to participate.</a:t>
            </a:r>
          </a:p>
          <a:p>
            <a:r>
              <a:rPr lang="en-US" dirty="0"/>
              <a:t>You can win one of these gifts:</a:t>
            </a:r>
          </a:p>
        </p:txBody>
      </p:sp>
      <p:sp>
        <p:nvSpPr>
          <p:cNvPr id="3" name="Título 2"/>
          <p:cNvSpPr>
            <a:spLocks noGrp="1"/>
          </p:cNvSpPr>
          <p:nvPr>
            <p:ph type="title"/>
          </p:nvPr>
        </p:nvSpPr>
        <p:spPr/>
        <p:txBody>
          <a:bodyPr/>
          <a:lstStyle/>
          <a:p>
            <a:r>
              <a:rPr lang="en-US" dirty="0"/>
              <a:t>Raffle</a:t>
            </a:r>
          </a:p>
        </p:txBody>
      </p:sp>
      <p:pic>
        <p:nvPicPr>
          <p:cNvPr id="15" name="Imagen 14"/>
          <p:cNvPicPr>
            <a:picLocks noChangeAspect="1"/>
          </p:cNvPicPr>
          <p:nvPr/>
        </p:nvPicPr>
        <p:blipFill rotWithShape="1">
          <a:blip r:embed="rId2"/>
          <a:srcRect t="15775" b="14049"/>
          <a:stretch/>
        </p:blipFill>
        <p:spPr>
          <a:xfrm>
            <a:off x="3334236" y="5782234"/>
            <a:ext cx="1422735" cy="875196"/>
          </a:xfrm>
          <a:prstGeom prst="rect">
            <a:avLst/>
          </a:prstGeom>
        </p:spPr>
      </p:pic>
      <p:pic>
        <p:nvPicPr>
          <p:cNvPr id="7" name="Imagen 6"/>
          <p:cNvPicPr>
            <a:picLocks noChangeAspect="1"/>
          </p:cNvPicPr>
          <p:nvPr/>
        </p:nvPicPr>
        <p:blipFill>
          <a:blip r:embed="rId3"/>
          <a:stretch>
            <a:fillRect/>
          </a:stretch>
        </p:blipFill>
        <p:spPr>
          <a:xfrm>
            <a:off x="5386189" y="1071439"/>
            <a:ext cx="882353" cy="1793398"/>
          </a:xfrm>
          <a:prstGeom prst="rect">
            <a:avLst/>
          </a:prstGeom>
        </p:spPr>
      </p:pic>
      <p:pic>
        <p:nvPicPr>
          <p:cNvPr id="17" name="Imagen 16"/>
          <p:cNvPicPr>
            <a:picLocks noChangeAspect="1"/>
          </p:cNvPicPr>
          <p:nvPr/>
        </p:nvPicPr>
        <p:blipFill>
          <a:blip r:embed="rId4"/>
          <a:stretch>
            <a:fillRect/>
          </a:stretch>
        </p:blipFill>
        <p:spPr>
          <a:xfrm>
            <a:off x="5098800" y="3270821"/>
            <a:ext cx="1384159" cy="1447799"/>
          </a:xfrm>
          <a:prstGeom prst="rect">
            <a:avLst/>
          </a:prstGeom>
        </p:spPr>
      </p:pic>
      <p:pic>
        <p:nvPicPr>
          <p:cNvPr id="18" name="Imagen 17"/>
          <p:cNvPicPr>
            <a:picLocks noChangeAspect="1"/>
          </p:cNvPicPr>
          <p:nvPr/>
        </p:nvPicPr>
        <p:blipFill>
          <a:blip r:embed="rId5"/>
          <a:stretch>
            <a:fillRect/>
          </a:stretch>
        </p:blipFill>
        <p:spPr>
          <a:xfrm>
            <a:off x="6577257" y="154943"/>
            <a:ext cx="5303971" cy="6858000"/>
          </a:xfrm>
          <a:prstGeom prst="rect">
            <a:avLst/>
          </a:prstGeom>
          <a:ln>
            <a:noFill/>
          </a:ln>
          <a:effectLst>
            <a:outerShdw blurRad="292100" dist="139700" dir="2700000" algn="tl" rotWithShape="0">
              <a:srgbClr val="333333">
                <a:alpha val="65000"/>
              </a:srgbClr>
            </a:outerShdw>
          </a:effectLst>
        </p:spPr>
      </p:pic>
      <p:sp>
        <p:nvSpPr>
          <p:cNvPr id="19" name="CuadroTexto 18"/>
          <p:cNvSpPr txBox="1"/>
          <p:nvPr/>
        </p:nvSpPr>
        <p:spPr>
          <a:xfrm>
            <a:off x="8814851" y="3889819"/>
            <a:ext cx="627356" cy="492443"/>
          </a:xfrm>
          <a:prstGeom prst="rect">
            <a:avLst/>
          </a:prstGeom>
          <a:noFill/>
        </p:spPr>
        <p:txBody>
          <a:bodyPr wrap="square" lIns="0" tIns="0" rIns="0" bIns="0" rtlCol="0">
            <a:spAutoFit/>
          </a:bodyPr>
          <a:lstStyle/>
          <a:p>
            <a:r>
              <a:rPr lang="es-ES" sz="3200" b="1" spc="-93" dirty="0">
                <a:solidFill>
                  <a:srgbClr val="FF0000"/>
                </a:solidFill>
              </a:rPr>
              <a:t>10</a:t>
            </a:r>
          </a:p>
        </p:txBody>
      </p:sp>
      <p:sp>
        <p:nvSpPr>
          <p:cNvPr id="21" name="CuadroTexto 20"/>
          <p:cNvSpPr txBox="1"/>
          <p:nvPr/>
        </p:nvSpPr>
        <p:spPr>
          <a:xfrm>
            <a:off x="10022216" y="5095717"/>
            <a:ext cx="453435" cy="492443"/>
          </a:xfrm>
          <a:prstGeom prst="rect">
            <a:avLst/>
          </a:prstGeom>
          <a:noFill/>
        </p:spPr>
        <p:txBody>
          <a:bodyPr wrap="square" lIns="0" tIns="0" rIns="0" bIns="0" rtlCol="0">
            <a:spAutoFit/>
          </a:bodyPr>
          <a:lstStyle/>
          <a:p>
            <a:r>
              <a:rPr lang="es-ES" sz="3200" b="1" spc="-93" dirty="0">
                <a:solidFill>
                  <a:srgbClr val="FF0000"/>
                </a:solidFill>
              </a:rPr>
              <a:t>9</a:t>
            </a:r>
          </a:p>
        </p:txBody>
      </p:sp>
      <p:sp>
        <p:nvSpPr>
          <p:cNvPr id="22" name="CuadroTexto 21"/>
          <p:cNvSpPr txBox="1"/>
          <p:nvPr/>
        </p:nvSpPr>
        <p:spPr>
          <a:xfrm>
            <a:off x="8028347" y="5731398"/>
            <a:ext cx="453435" cy="492443"/>
          </a:xfrm>
          <a:prstGeom prst="rect">
            <a:avLst/>
          </a:prstGeom>
          <a:noFill/>
        </p:spPr>
        <p:txBody>
          <a:bodyPr wrap="square" lIns="0" tIns="0" rIns="0" bIns="0" rtlCol="0">
            <a:spAutoFit/>
          </a:bodyPr>
          <a:lstStyle/>
          <a:p>
            <a:r>
              <a:rPr lang="es-ES" sz="3200" b="1" spc="-93" dirty="0">
                <a:solidFill>
                  <a:srgbClr val="FF0000"/>
                </a:solidFill>
              </a:rPr>
              <a:t>8</a:t>
            </a:r>
          </a:p>
        </p:txBody>
      </p:sp>
      <p:sp>
        <p:nvSpPr>
          <p:cNvPr id="20" name="CuadroTexto 19"/>
          <p:cNvSpPr txBox="1"/>
          <p:nvPr/>
        </p:nvSpPr>
        <p:spPr>
          <a:xfrm>
            <a:off x="7421733" y="3127011"/>
            <a:ext cx="828583" cy="246221"/>
          </a:xfrm>
          <a:prstGeom prst="rect">
            <a:avLst/>
          </a:prstGeom>
          <a:noFill/>
        </p:spPr>
        <p:txBody>
          <a:bodyPr wrap="square" lIns="0" tIns="0" rIns="0" bIns="0" rtlCol="0">
            <a:spAutoFit/>
          </a:bodyPr>
          <a:lstStyle/>
          <a:p>
            <a:r>
              <a:rPr lang="es-ES" sz="1600" b="1" spc="-93" dirty="0" err="1">
                <a:solidFill>
                  <a:srgbClr val="FF0000"/>
                </a:solidFill>
              </a:rPr>
              <a:t>Odor</a:t>
            </a:r>
            <a:endParaRPr lang="es-ES" sz="1600" b="1" spc="-93" dirty="0">
              <a:solidFill>
                <a:srgbClr val="FF0000"/>
              </a:solidFill>
            </a:endParaRPr>
          </a:p>
        </p:txBody>
      </p:sp>
      <p:sp>
        <p:nvSpPr>
          <p:cNvPr id="24" name="CuadroTexto 23"/>
          <p:cNvSpPr txBox="1"/>
          <p:nvPr/>
        </p:nvSpPr>
        <p:spPr>
          <a:xfrm>
            <a:off x="9958994" y="3102202"/>
            <a:ext cx="1922233" cy="246221"/>
          </a:xfrm>
          <a:prstGeom prst="rect">
            <a:avLst/>
          </a:prstGeom>
          <a:noFill/>
        </p:spPr>
        <p:txBody>
          <a:bodyPr wrap="square" lIns="0" tIns="0" rIns="0" bIns="0" rtlCol="0">
            <a:spAutoFit/>
          </a:bodyPr>
          <a:lstStyle/>
          <a:p>
            <a:r>
              <a:rPr lang="es-ES" sz="1600" b="1" spc="-93" dirty="0">
                <a:solidFill>
                  <a:srgbClr val="FF0000"/>
                </a:solidFill>
              </a:rPr>
              <a:t>Odor@winterfell.com</a:t>
            </a:r>
          </a:p>
        </p:txBody>
      </p:sp>
      <p:pic>
        <p:nvPicPr>
          <p:cNvPr id="25" name="Imagen 24"/>
          <p:cNvPicPr>
            <a:picLocks noChangeAspect="1"/>
          </p:cNvPicPr>
          <p:nvPr/>
        </p:nvPicPr>
        <p:blipFill>
          <a:blip r:embed="rId6"/>
          <a:stretch>
            <a:fillRect/>
          </a:stretch>
        </p:blipFill>
        <p:spPr>
          <a:xfrm>
            <a:off x="7229409" y="2047930"/>
            <a:ext cx="606615" cy="215305"/>
          </a:xfrm>
          <a:prstGeom prst="rect">
            <a:avLst/>
          </a:prstGeom>
        </p:spPr>
      </p:pic>
      <p:pic>
        <p:nvPicPr>
          <p:cNvPr id="28" name="Imagen 27"/>
          <p:cNvPicPr>
            <a:picLocks noChangeAspect="1"/>
          </p:cNvPicPr>
          <p:nvPr/>
        </p:nvPicPr>
        <p:blipFill>
          <a:blip r:embed="rId6"/>
          <a:stretch>
            <a:fillRect/>
          </a:stretch>
        </p:blipFill>
        <p:spPr>
          <a:xfrm>
            <a:off x="8028347" y="2080802"/>
            <a:ext cx="606615" cy="215305"/>
          </a:xfrm>
          <a:prstGeom prst="rect">
            <a:avLst/>
          </a:prstGeom>
        </p:spPr>
      </p:pic>
      <p:pic>
        <p:nvPicPr>
          <p:cNvPr id="29" name="Imagen 28"/>
          <p:cNvPicPr>
            <a:picLocks noChangeAspect="1"/>
          </p:cNvPicPr>
          <p:nvPr/>
        </p:nvPicPr>
        <p:blipFill>
          <a:blip r:embed="rId6"/>
          <a:stretch>
            <a:fillRect/>
          </a:stretch>
        </p:blipFill>
        <p:spPr>
          <a:xfrm>
            <a:off x="7270838" y="2733413"/>
            <a:ext cx="606615" cy="215305"/>
          </a:xfrm>
          <a:prstGeom prst="rect">
            <a:avLst/>
          </a:prstGeom>
        </p:spPr>
      </p:pic>
      <p:pic>
        <p:nvPicPr>
          <p:cNvPr id="30" name="Imagen 29"/>
          <p:cNvPicPr>
            <a:picLocks noChangeAspect="1"/>
          </p:cNvPicPr>
          <p:nvPr/>
        </p:nvPicPr>
        <p:blipFill>
          <a:blip r:embed="rId6"/>
          <a:stretch>
            <a:fillRect/>
          </a:stretch>
        </p:blipFill>
        <p:spPr>
          <a:xfrm>
            <a:off x="8796891" y="2076536"/>
            <a:ext cx="606615" cy="215305"/>
          </a:xfrm>
          <a:prstGeom prst="rect">
            <a:avLst/>
          </a:prstGeom>
        </p:spPr>
      </p:pic>
      <p:pic>
        <p:nvPicPr>
          <p:cNvPr id="31" name="Imagen 30"/>
          <p:cNvPicPr>
            <a:picLocks noChangeAspect="1"/>
          </p:cNvPicPr>
          <p:nvPr/>
        </p:nvPicPr>
        <p:blipFill>
          <a:blip r:embed="rId6"/>
          <a:stretch>
            <a:fillRect/>
          </a:stretch>
        </p:blipFill>
        <p:spPr>
          <a:xfrm>
            <a:off x="9479437" y="2047929"/>
            <a:ext cx="606615" cy="215305"/>
          </a:xfrm>
          <a:prstGeom prst="rect">
            <a:avLst/>
          </a:prstGeom>
        </p:spPr>
      </p:pic>
      <p:pic>
        <p:nvPicPr>
          <p:cNvPr id="32" name="Imagen 31"/>
          <p:cNvPicPr>
            <a:picLocks noChangeAspect="1"/>
          </p:cNvPicPr>
          <p:nvPr/>
        </p:nvPicPr>
        <p:blipFill>
          <a:blip r:embed="rId6"/>
          <a:stretch>
            <a:fillRect/>
          </a:stretch>
        </p:blipFill>
        <p:spPr>
          <a:xfrm>
            <a:off x="10214603" y="2013250"/>
            <a:ext cx="606615" cy="215305"/>
          </a:xfrm>
          <a:prstGeom prst="rect">
            <a:avLst/>
          </a:prstGeom>
        </p:spPr>
      </p:pic>
      <p:pic>
        <p:nvPicPr>
          <p:cNvPr id="33" name="Imagen 32"/>
          <p:cNvPicPr>
            <a:picLocks noChangeAspect="1"/>
          </p:cNvPicPr>
          <p:nvPr/>
        </p:nvPicPr>
        <p:blipFill>
          <a:blip r:embed="rId6"/>
          <a:stretch>
            <a:fillRect/>
          </a:stretch>
        </p:blipFill>
        <p:spPr>
          <a:xfrm>
            <a:off x="8028347" y="2864357"/>
            <a:ext cx="606615" cy="215305"/>
          </a:xfrm>
          <a:prstGeom prst="rect">
            <a:avLst/>
          </a:prstGeom>
        </p:spPr>
      </p:pic>
      <p:pic>
        <p:nvPicPr>
          <p:cNvPr id="34" name="Imagen 33"/>
          <p:cNvPicPr>
            <a:picLocks noChangeAspect="1"/>
          </p:cNvPicPr>
          <p:nvPr/>
        </p:nvPicPr>
        <p:blipFill>
          <a:blip r:embed="rId6"/>
          <a:stretch>
            <a:fillRect/>
          </a:stretch>
        </p:blipFill>
        <p:spPr>
          <a:xfrm>
            <a:off x="8779938" y="2841065"/>
            <a:ext cx="606615" cy="215305"/>
          </a:xfrm>
          <a:prstGeom prst="rect">
            <a:avLst/>
          </a:prstGeom>
        </p:spPr>
      </p:pic>
      <p:pic>
        <p:nvPicPr>
          <p:cNvPr id="35" name="Imagen 34"/>
          <p:cNvPicPr>
            <a:picLocks noChangeAspect="1"/>
          </p:cNvPicPr>
          <p:nvPr/>
        </p:nvPicPr>
        <p:blipFill>
          <a:blip r:embed="rId6"/>
          <a:stretch>
            <a:fillRect/>
          </a:stretch>
        </p:blipFill>
        <p:spPr>
          <a:xfrm>
            <a:off x="9474506" y="2765902"/>
            <a:ext cx="606615" cy="215305"/>
          </a:xfrm>
          <a:prstGeom prst="rect">
            <a:avLst/>
          </a:prstGeom>
        </p:spPr>
      </p:pic>
      <p:pic>
        <p:nvPicPr>
          <p:cNvPr id="36" name="Imagen 35"/>
          <p:cNvPicPr>
            <a:picLocks noChangeAspect="1"/>
          </p:cNvPicPr>
          <p:nvPr/>
        </p:nvPicPr>
        <p:blipFill>
          <a:blip r:embed="rId6"/>
          <a:stretch>
            <a:fillRect/>
          </a:stretch>
        </p:blipFill>
        <p:spPr>
          <a:xfrm>
            <a:off x="10214602" y="2756704"/>
            <a:ext cx="606615" cy="215305"/>
          </a:xfrm>
          <a:prstGeom prst="rect">
            <a:avLst/>
          </a:prstGeom>
        </p:spPr>
      </p:pic>
      <p:pic>
        <p:nvPicPr>
          <p:cNvPr id="5" name="Imagen 4"/>
          <p:cNvPicPr>
            <a:picLocks noChangeAspect="1"/>
          </p:cNvPicPr>
          <p:nvPr/>
        </p:nvPicPr>
        <p:blipFill>
          <a:blip r:embed="rId7"/>
          <a:stretch>
            <a:fillRect/>
          </a:stretch>
        </p:blipFill>
        <p:spPr>
          <a:xfrm>
            <a:off x="446540" y="3270821"/>
            <a:ext cx="2102741" cy="1759763"/>
          </a:xfrm>
          <a:prstGeom prst="rect">
            <a:avLst/>
          </a:prstGeom>
        </p:spPr>
      </p:pic>
      <p:pic>
        <p:nvPicPr>
          <p:cNvPr id="27" name="Imagen 26"/>
          <p:cNvPicPr>
            <a:picLocks noChangeAspect="1"/>
          </p:cNvPicPr>
          <p:nvPr/>
        </p:nvPicPr>
        <p:blipFill>
          <a:blip r:embed="rId8"/>
          <a:stretch>
            <a:fillRect/>
          </a:stretch>
        </p:blipFill>
        <p:spPr>
          <a:xfrm>
            <a:off x="35901" y="4936933"/>
            <a:ext cx="2017378" cy="496585"/>
          </a:xfrm>
          <a:prstGeom prst="rect">
            <a:avLst/>
          </a:prstGeom>
        </p:spPr>
      </p:pic>
      <p:pic>
        <p:nvPicPr>
          <p:cNvPr id="6" name="Imagen 5"/>
          <p:cNvPicPr>
            <a:picLocks noChangeAspect="1"/>
          </p:cNvPicPr>
          <p:nvPr/>
        </p:nvPicPr>
        <p:blipFill>
          <a:blip r:embed="rId9"/>
          <a:stretch>
            <a:fillRect/>
          </a:stretch>
        </p:blipFill>
        <p:spPr>
          <a:xfrm>
            <a:off x="2608646" y="3423726"/>
            <a:ext cx="2092408" cy="2183341"/>
          </a:xfrm>
          <a:prstGeom prst="rect">
            <a:avLst/>
          </a:prstGeom>
        </p:spPr>
      </p:pic>
      <p:pic>
        <p:nvPicPr>
          <p:cNvPr id="37" name="Imagen 36"/>
          <p:cNvPicPr>
            <a:picLocks noChangeAspect="1"/>
          </p:cNvPicPr>
          <p:nvPr/>
        </p:nvPicPr>
        <p:blipFill>
          <a:blip r:embed="rId10"/>
          <a:stretch>
            <a:fillRect/>
          </a:stretch>
        </p:blipFill>
        <p:spPr>
          <a:xfrm>
            <a:off x="4501931" y="4829823"/>
            <a:ext cx="2028177" cy="2028177"/>
          </a:xfrm>
          <a:prstGeom prst="rect">
            <a:avLst/>
          </a:prstGeom>
        </p:spPr>
      </p:pic>
      <p:pic>
        <p:nvPicPr>
          <p:cNvPr id="39" name="Imagen 38"/>
          <p:cNvPicPr>
            <a:picLocks noChangeAspect="1"/>
          </p:cNvPicPr>
          <p:nvPr/>
        </p:nvPicPr>
        <p:blipFill>
          <a:blip r:embed="rId11"/>
          <a:stretch>
            <a:fillRect/>
          </a:stretch>
        </p:blipFill>
        <p:spPr>
          <a:xfrm>
            <a:off x="3844424" y="3373232"/>
            <a:ext cx="1230801" cy="278490"/>
          </a:xfrm>
          <a:prstGeom prst="rect">
            <a:avLst/>
          </a:prstGeom>
        </p:spPr>
      </p:pic>
      <p:pic>
        <p:nvPicPr>
          <p:cNvPr id="40" name="Picture 2" descr="https://www.campusmvp.es/catalogo/repository/product/libro-Sharepoint-2016-3D.jp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172645" y="5341938"/>
            <a:ext cx="987737" cy="1516062"/>
          </a:xfrm>
          <a:prstGeom prst="rect">
            <a:avLst/>
          </a:prstGeom>
          <a:noFill/>
          <a:extLst>
            <a:ext uri="{909E8E84-426E-40DD-AFC4-6F175D3DCCD1}">
              <a14:hiddenFill xmlns:a14="http://schemas.microsoft.com/office/drawing/2010/main">
                <a:solidFill>
                  <a:srgbClr val="FFFFFF"/>
                </a:solidFill>
              </a14:hiddenFill>
            </a:ext>
          </a:extLst>
        </p:spPr>
      </p:pic>
      <p:pic>
        <p:nvPicPr>
          <p:cNvPr id="8" name="Imagen 7"/>
          <p:cNvPicPr>
            <a:picLocks noChangeAspect="1"/>
          </p:cNvPicPr>
          <p:nvPr/>
        </p:nvPicPr>
        <p:blipFill>
          <a:blip r:embed="rId13"/>
          <a:stretch>
            <a:fillRect/>
          </a:stretch>
        </p:blipFill>
        <p:spPr>
          <a:xfrm>
            <a:off x="632558" y="5588160"/>
            <a:ext cx="1390474" cy="1263345"/>
          </a:xfrm>
          <a:prstGeom prst="rect">
            <a:avLst/>
          </a:prstGeom>
        </p:spPr>
      </p:pic>
      <p:pic>
        <p:nvPicPr>
          <p:cNvPr id="38" name="Picture 8" descr="K2 "/>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02293" y="6268678"/>
            <a:ext cx="550225" cy="550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5835070"/>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stretch>
            <a:fillRect/>
          </a:stretch>
        </p:blipFill>
        <p:spPr>
          <a:xfrm>
            <a:off x="-1391" y="487"/>
            <a:ext cx="12159160" cy="6857027"/>
          </a:xfrm>
          <a:prstGeom prst="rect">
            <a:avLst/>
          </a:prstGeom>
        </p:spPr>
      </p:pic>
    </p:spTree>
    <p:extLst>
      <p:ext uri="{BB962C8B-B14F-4D97-AF65-F5344CB8AC3E}">
        <p14:creationId xmlns:p14="http://schemas.microsoft.com/office/powerpoint/2010/main" val="1046535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err="1"/>
              <a:t>WiFi</a:t>
            </a:r>
            <a:r>
              <a:rPr lang="en-US" dirty="0"/>
              <a:t> Keys for Attendees</a:t>
            </a:r>
          </a:p>
        </p:txBody>
      </p:sp>
      <p:sp>
        <p:nvSpPr>
          <p:cNvPr id="3" name="Marcador de texto 2"/>
          <p:cNvSpPr>
            <a:spLocks noGrp="1"/>
          </p:cNvSpPr>
          <p:nvPr>
            <p:ph type="body" sz="quarter" idx="10"/>
          </p:nvPr>
        </p:nvSpPr>
        <p:spPr/>
        <p:txBody>
          <a:bodyPr/>
          <a:lstStyle/>
          <a:p>
            <a:pPr fontAlgn="ctr"/>
            <a:r>
              <a:rPr lang="en-US" dirty="0"/>
              <a:t>Connect to the wireless network </a:t>
            </a:r>
            <a:r>
              <a:rPr lang="en-US" b="1" dirty="0"/>
              <a:t>MSFTGUEST</a:t>
            </a:r>
            <a:endParaRPr lang="en-US" dirty="0"/>
          </a:p>
          <a:p>
            <a:pPr fontAlgn="ctr"/>
            <a:r>
              <a:rPr lang="en-US" dirty="0"/>
              <a:t>Click on Event Attendee Code and enter the access code: </a:t>
            </a:r>
            <a:r>
              <a:rPr lang="en-US" b="1" dirty="0"/>
              <a:t>msevent47pu</a:t>
            </a:r>
            <a:endParaRPr lang="en-US" dirty="0"/>
          </a:p>
          <a:p>
            <a:endParaRPr lang="en-US" dirty="0"/>
          </a:p>
        </p:txBody>
      </p:sp>
    </p:spTree>
    <p:extLst>
      <p:ext uri="{BB962C8B-B14F-4D97-AF65-F5344CB8AC3E}">
        <p14:creationId xmlns:p14="http://schemas.microsoft.com/office/powerpoint/2010/main" val="36728351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Agenda</a:t>
            </a:r>
          </a:p>
        </p:txBody>
      </p:sp>
      <p:sp>
        <p:nvSpPr>
          <p:cNvPr id="3" name="Marcador de texto 2"/>
          <p:cNvSpPr>
            <a:spLocks noGrp="1"/>
          </p:cNvSpPr>
          <p:nvPr>
            <p:ph type="body" sz="quarter" idx="10"/>
          </p:nvPr>
        </p:nvSpPr>
        <p:spPr>
          <a:xfrm>
            <a:off x="520836" y="1447801"/>
            <a:ext cx="6862518" cy="4664097"/>
          </a:xfrm>
        </p:spPr>
        <p:txBody>
          <a:bodyPr/>
          <a:lstStyle/>
          <a:p>
            <a:r>
              <a:rPr lang="en-US" dirty="0"/>
              <a:t>SharePoint Framework Toolchain WTH! (AKA </a:t>
            </a:r>
            <a:r>
              <a:rPr lang="es-ES" dirty="0"/>
              <a:t>Introducción</a:t>
            </a:r>
            <a:r>
              <a:rPr lang="en-US" dirty="0"/>
              <a:t>)</a:t>
            </a:r>
          </a:p>
          <a:p>
            <a:r>
              <a:rPr lang="en-US" dirty="0" err="1"/>
              <a:t>Anatomia</a:t>
            </a:r>
            <a:r>
              <a:rPr lang="en-US" dirty="0"/>
              <a:t> del Toolchain</a:t>
            </a:r>
          </a:p>
          <a:p>
            <a:r>
              <a:rPr lang="en-US" dirty="0"/>
              <a:t>Deployment process de </a:t>
            </a:r>
            <a:r>
              <a:rPr lang="en-US" dirty="0" err="1"/>
              <a:t>soluciones</a:t>
            </a:r>
            <a:r>
              <a:rPr lang="en-US" dirty="0"/>
              <a:t> </a:t>
            </a:r>
            <a:r>
              <a:rPr lang="en-US" dirty="0" err="1"/>
              <a:t>spfx</a:t>
            </a:r>
            <a:endParaRPr lang="en-US" dirty="0"/>
          </a:p>
          <a:p>
            <a:r>
              <a:rPr lang="en-US" dirty="0" err="1"/>
              <a:t>Extendiendo</a:t>
            </a:r>
            <a:r>
              <a:rPr lang="en-US" dirty="0"/>
              <a:t> Gulp</a:t>
            </a:r>
          </a:p>
          <a:p>
            <a:r>
              <a:rPr lang="en-US" dirty="0" err="1"/>
              <a:t>Extendiendo</a:t>
            </a:r>
            <a:r>
              <a:rPr lang="en-US" dirty="0"/>
              <a:t> </a:t>
            </a:r>
            <a:r>
              <a:rPr lang="en-US" dirty="0" err="1"/>
              <a:t>WebPack</a:t>
            </a:r>
            <a:endParaRPr lang="en-US" dirty="0"/>
          </a:p>
          <a:p>
            <a:r>
              <a:rPr lang="en-US" dirty="0" err="1"/>
              <a:t>Integrando</a:t>
            </a:r>
            <a:r>
              <a:rPr lang="en-US" dirty="0"/>
              <a:t> SPFX con VSTS</a:t>
            </a:r>
          </a:p>
          <a:p>
            <a:r>
              <a:rPr lang="en-US" dirty="0" err="1"/>
              <a:t>Despliegue</a:t>
            </a:r>
            <a:r>
              <a:rPr lang="en-US" dirty="0"/>
              <a:t> </a:t>
            </a:r>
            <a:r>
              <a:rPr lang="en-US" dirty="0" err="1"/>
              <a:t>WebParts</a:t>
            </a:r>
            <a:endParaRPr lang="en-US" dirty="0"/>
          </a:p>
          <a:p>
            <a:r>
              <a:rPr lang="en-US" dirty="0" err="1"/>
              <a:t>Aprovisionamiento</a:t>
            </a:r>
            <a:r>
              <a:rPr lang="en-US" dirty="0"/>
              <a:t> Modern Pages (PnP)</a:t>
            </a:r>
          </a:p>
          <a:p>
            <a:endParaRPr lang="en-US" dirty="0"/>
          </a:p>
        </p:txBody>
      </p:sp>
    </p:spTree>
    <p:extLst>
      <p:ext uri="{BB962C8B-B14F-4D97-AF65-F5344CB8AC3E}">
        <p14:creationId xmlns:p14="http://schemas.microsoft.com/office/powerpoint/2010/main" val="16916069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p:cNvSpPr>
            <a:spLocks noGrp="1"/>
          </p:cNvSpPr>
          <p:nvPr>
            <p:ph type="body" idx="1"/>
          </p:nvPr>
        </p:nvSpPr>
        <p:spPr/>
        <p:txBody>
          <a:bodyPr/>
          <a:lstStyle/>
          <a:p>
            <a:r>
              <a:rPr lang="en-US" dirty="0"/>
              <a:t>SharePoint Framework Toolchain WTH!</a:t>
            </a:r>
          </a:p>
        </p:txBody>
      </p:sp>
      <p:sp>
        <p:nvSpPr>
          <p:cNvPr id="4" name="Marcador de contenido 3"/>
          <p:cNvSpPr>
            <a:spLocks noGrp="1"/>
          </p:cNvSpPr>
          <p:nvPr>
            <p:ph sz="quarter" idx="13"/>
          </p:nvPr>
        </p:nvSpPr>
        <p:spPr/>
        <p:txBody>
          <a:bodyPr/>
          <a:lstStyle/>
          <a:p>
            <a:r>
              <a:rPr lang="en-US" dirty="0"/>
              <a:t>(AKA </a:t>
            </a:r>
            <a:r>
              <a:rPr lang="es-ES" dirty="0"/>
              <a:t>Introducción</a:t>
            </a:r>
            <a:r>
              <a:rPr lang="en-US" dirty="0"/>
              <a:t>)</a:t>
            </a:r>
          </a:p>
        </p:txBody>
      </p:sp>
      <p:pic>
        <p:nvPicPr>
          <p:cNvPr id="8" name="Picture Placeholder 7" descr="A close up of a sign&#10;&#10;Description generated with very high confidence">
            <a:extLst>
              <a:ext uri="{FF2B5EF4-FFF2-40B4-BE49-F238E27FC236}">
                <a16:creationId xmlns:a16="http://schemas.microsoft.com/office/drawing/2014/main" id="{21F9A0A1-915B-42B4-A449-4F9F0D14FDA4}"/>
              </a:ext>
            </a:extLst>
          </p:cNvPr>
          <p:cNvPicPr>
            <a:picLocks noGrp="1" noChangeAspect="1"/>
          </p:cNvPicPr>
          <p:nvPr>
            <p:ph type="pic" sz="quarter" idx="14"/>
          </p:nvPr>
        </p:nvPicPr>
        <p:blipFill rotWithShape="1">
          <a:blip r:embed="rId3"/>
          <a:srcRect l="677" r="49183"/>
          <a:stretch/>
        </p:blipFill>
        <p:spPr>
          <a:xfrm>
            <a:off x="6236817" y="0"/>
            <a:ext cx="5981669" cy="6858000"/>
          </a:xfrm>
        </p:spPr>
      </p:pic>
    </p:spTree>
    <p:extLst>
      <p:ext uri="{BB962C8B-B14F-4D97-AF65-F5344CB8AC3E}">
        <p14:creationId xmlns:p14="http://schemas.microsoft.com/office/powerpoint/2010/main" val="27022338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DD433E54-89B7-4E23-964F-AFA64056C503}"/>
              </a:ext>
            </a:extLst>
          </p:cNvPr>
          <p:cNvGrpSpPr/>
          <p:nvPr/>
        </p:nvGrpSpPr>
        <p:grpSpPr>
          <a:xfrm>
            <a:off x="485058" y="198886"/>
            <a:ext cx="11472998" cy="1793785"/>
            <a:chOff x="485058" y="198886"/>
            <a:chExt cx="11472998" cy="1793785"/>
          </a:xfrm>
        </p:grpSpPr>
        <p:pic>
          <p:nvPicPr>
            <p:cNvPr id="4" name="Imagen 3"/>
            <p:cNvPicPr>
              <a:picLocks noChangeAspect="1"/>
            </p:cNvPicPr>
            <p:nvPr/>
          </p:nvPicPr>
          <p:blipFill>
            <a:blip r:embed="rId3"/>
            <a:stretch>
              <a:fillRect/>
            </a:stretch>
          </p:blipFill>
          <p:spPr>
            <a:xfrm>
              <a:off x="485058" y="367071"/>
              <a:ext cx="1625600" cy="1625600"/>
            </a:xfrm>
            <a:prstGeom prst="rect">
              <a:avLst/>
            </a:prstGeom>
          </p:spPr>
        </p:pic>
        <p:pic>
          <p:nvPicPr>
            <p:cNvPr id="6" name="Imagen 5"/>
            <p:cNvPicPr>
              <a:picLocks noChangeAspect="1"/>
            </p:cNvPicPr>
            <p:nvPr/>
          </p:nvPicPr>
          <p:blipFill>
            <a:blip r:embed="rId4"/>
            <a:stretch>
              <a:fillRect/>
            </a:stretch>
          </p:blipFill>
          <p:spPr>
            <a:xfrm>
              <a:off x="2318776" y="367071"/>
              <a:ext cx="1625600" cy="1625600"/>
            </a:xfrm>
            <a:prstGeom prst="rect">
              <a:avLst/>
            </a:prstGeom>
          </p:spPr>
        </p:pic>
        <p:pic>
          <p:nvPicPr>
            <p:cNvPr id="8" name="Imagen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81987" y="367071"/>
              <a:ext cx="1384770" cy="1625600"/>
            </a:xfrm>
            <a:prstGeom prst="rect">
              <a:avLst/>
            </a:prstGeom>
          </p:spPr>
        </p:pic>
        <p:pic>
          <p:nvPicPr>
            <p:cNvPr id="9" name="Imagen 8"/>
            <p:cNvPicPr>
              <a:picLocks noChangeAspect="1"/>
            </p:cNvPicPr>
            <p:nvPr/>
          </p:nvPicPr>
          <p:blipFill>
            <a:blip r:embed="rId6"/>
            <a:stretch>
              <a:fillRect/>
            </a:stretch>
          </p:blipFill>
          <p:spPr>
            <a:xfrm>
              <a:off x="5981351" y="367071"/>
              <a:ext cx="1625600" cy="1625600"/>
            </a:xfrm>
            <a:prstGeom prst="rect">
              <a:avLst/>
            </a:prstGeom>
          </p:spPr>
        </p:pic>
        <p:pic>
          <p:nvPicPr>
            <p:cNvPr id="10" name="Imagen 9"/>
            <p:cNvPicPr>
              <a:picLocks noChangeAspect="1"/>
            </p:cNvPicPr>
            <p:nvPr/>
          </p:nvPicPr>
          <p:blipFill>
            <a:blip r:embed="rId7"/>
            <a:stretch>
              <a:fillRect/>
            </a:stretch>
          </p:blipFill>
          <p:spPr>
            <a:xfrm>
              <a:off x="7986694" y="198886"/>
              <a:ext cx="1793785" cy="1793785"/>
            </a:xfrm>
            <a:prstGeom prst="rect">
              <a:avLst/>
            </a:prstGeom>
          </p:spPr>
        </p:pic>
        <p:pic>
          <p:nvPicPr>
            <p:cNvPr id="12" name="Imagen 11"/>
            <p:cNvPicPr>
              <a:picLocks noChangeAspect="1"/>
            </p:cNvPicPr>
            <p:nvPr/>
          </p:nvPicPr>
          <p:blipFill>
            <a:blip r:embed="rId8"/>
            <a:stretch>
              <a:fillRect/>
            </a:stretch>
          </p:blipFill>
          <p:spPr>
            <a:xfrm>
              <a:off x="10026888" y="445517"/>
              <a:ext cx="1931168" cy="1300521"/>
            </a:xfrm>
            <a:prstGeom prst="rect">
              <a:avLst/>
            </a:prstGeom>
          </p:spPr>
        </p:pic>
      </p:grpSp>
      <p:grpSp>
        <p:nvGrpSpPr>
          <p:cNvPr id="3" name="Group 2">
            <a:extLst>
              <a:ext uri="{FF2B5EF4-FFF2-40B4-BE49-F238E27FC236}">
                <a16:creationId xmlns:a16="http://schemas.microsoft.com/office/drawing/2014/main" id="{DDC15ADB-E2CF-43C3-95E8-1D77E1C16FAE}"/>
              </a:ext>
            </a:extLst>
          </p:cNvPr>
          <p:cNvGrpSpPr/>
          <p:nvPr/>
        </p:nvGrpSpPr>
        <p:grpSpPr>
          <a:xfrm>
            <a:off x="485058" y="3645514"/>
            <a:ext cx="11183791" cy="3116620"/>
            <a:chOff x="485058" y="3645514"/>
            <a:chExt cx="11183791" cy="3116620"/>
          </a:xfrm>
        </p:grpSpPr>
        <p:pic>
          <p:nvPicPr>
            <p:cNvPr id="13" name="Imagen 12"/>
            <p:cNvPicPr>
              <a:picLocks noChangeAspect="1"/>
            </p:cNvPicPr>
            <p:nvPr/>
          </p:nvPicPr>
          <p:blipFill>
            <a:blip r:embed="rId9"/>
            <a:stretch>
              <a:fillRect/>
            </a:stretch>
          </p:blipFill>
          <p:spPr>
            <a:xfrm>
              <a:off x="485058" y="3781323"/>
              <a:ext cx="1625600" cy="1625600"/>
            </a:xfrm>
            <a:prstGeom prst="rect">
              <a:avLst/>
            </a:prstGeom>
          </p:spPr>
        </p:pic>
        <p:pic>
          <p:nvPicPr>
            <p:cNvPr id="14" name="Imagen 13"/>
            <p:cNvPicPr>
              <a:picLocks noChangeAspect="1"/>
            </p:cNvPicPr>
            <p:nvPr/>
          </p:nvPicPr>
          <p:blipFill>
            <a:blip r:embed="rId10"/>
            <a:stretch>
              <a:fillRect/>
            </a:stretch>
          </p:blipFill>
          <p:spPr>
            <a:xfrm>
              <a:off x="2318776" y="3646949"/>
              <a:ext cx="1544483" cy="1544483"/>
            </a:xfrm>
            <a:prstGeom prst="rect">
              <a:avLst/>
            </a:prstGeom>
          </p:spPr>
        </p:pic>
        <p:pic>
          <p:nvPicPr>
            <p:cNvPr id="15" name="Imagen 14"/>
            <p:cNvPicPr>
              <a:picLocks noChangeAspect="1"/>
            </p:cNvPicPr>
            <p:nvPr/>
          </p:nvPicPr>
          <p:blipFill>
            <a:blip r:embed="rId11"/>
            <a:stretch>
              <a:fillRect/>
            </a:stretch>
          </p:blipFill>
          <p:spPr>
            <a:xfrm>
              <a:off x="4181987" y="3645514"/>
              <a:ext cx="1573981" cy="1573981"/>
            </a:xfrm>
            <a:prstGeom prst="rect">
              <a:avLst/>
            </a:prstGeom>
          </p:spPr>
        </p:pic>
        <p:pic>
          <p:nvPicPr>
            <p:cNvPr id="16" name="Imagen 15"/>
            <p:cNvPicPr>
              <a:picLocks noChangeAspect="1"/>
            </p:cNvPicPr>
            <p:nvPr/>
          </p:nvPicPr>
          <p:blipFill>
            <a:blip r:embed="rId12"/>
            <a:stretch>
              <a:fillRect/>
            </a:stretch>
          </p:blipFill>
          <p:spPr>
            <a:xfrm>
              <a:off x="4219268" y="5325745"/>
              <a:ext cx="1436389" cy="1436389"/>
            </a:xfrm>
            <a:prstGeom prst="rect">
              <a:avLst/>
            </a:prstGeom>
          </p:spPr>
        </p:pic>
        <p:pic>
          <p:nvPicPr>
            <p:cNvPr id="17" name="Imagen 16"/>
            <p:cNvPicPr>
              <a:picLocks noChangeAspect="1"/>
            </p:cNvPicPr>
            <p:nvPr/>
          </p:nvPicPr>
          <p:blipFill>
            <a:blip r:embed="rId13"/>
            <a:stretch>
              <a:fillRect/>
            </a:stretch>
          </p:blipFill>
          <p:spPr>
            <a:xfrm>
              <a:off x="6071917" y="3646949"/>
              <a:ext cx="1632974" cy="1632974"/>
            </a:xfrm>
            <a:prstGeom prst="rect">
              <a:avLst/>
            </a:prstGeom>
          </p:spPr>
        </p:pic>
        <p:pic>
          <p:nvPicPr>
            <p:cNvPr id="18" name="Imagen 17"/>
            <p:cNvPicPr>
              <a:picLocks noChangeAspect="1"/>
            </p:cNvPicPr>
            <p:nvPr/>
          </p:nvPicPr>
          <p:blipFill>
            <a:blip r:embed="rId14"/>
            <a:stretch>
              <a:fillRect/>
            </a:stretch>
          </p:blipFill>
          <p:spPr>
            <a:xfrm>
              <a:off x="8273576" y="3781323"/>
              <a:ext cx="1220019" cy="1220019"/>
            </a:xfrm>
            <a:prstGeom prst="rect">
              <a:avLst/>
            </a:prstGeom>
          </p:spPr>
        </p:pic>
        <p:pic>
          <p:nvPicPr>
            <p:cNvPr id="19" name="Imagen 18"/>
            <p:cNvPicPr>
              <a:picLocks noChangeAspect="1"/>
            </p:cNvPicPr>
            <p:nvPr/>
          </p:nvPicPr>
          <p:blipFill>
            <a:blip r:embed="rId15"/>
            <a:stretch>
              <a:fillRect/>
            </a:stretch>
          </p:blipFill>
          <p:spPr>
            <a:xfrm>
              <a:off x="10316094" y="3720690"/>
              <a:ext cx="1352755" cy="1352755"/>
            </a:xfrm>
            <a:prstGeom prst="rect">
              <a:avLst/>
            </a:prstGeom>
          </p:spPr>
        </p:pic>
      </p:grpSp>
      <p:pic>
        <p:nvPicPr>
          <p:cNvPr id="20" name="Imagen 19"/>
          <p:cNvPicPr>
            <a:picLocks noChangeAspect="1"/>
          </p:cNvPicPr>
          <p:nvPr/>
        </p:nvPicPr>
        <p:blipFill>
          <a:blip r:embed="rId16"/>
          <a:stretch>
            <a:fillRect/>
          </a:stretch>
        </p:blipFill>
        <p:spPr>
          <a:xfrm>
            <a:off x="5370675" y="2106561"/>
            <a:ext cx="1221351" cy="1172497"/>
          </a:xfrm>
          <a:prstGeom prst="rect">
            <a:avLst/>
          </a:prstGeom>
        </p:spPr>
      </p:pic>
      <p:grpSp>
        <p:nvGrpSpPr>
          <p:cNvPr id="35" name="Group 34">
            <a:extLst>
              <a:ext uri="{FF2B5EF4-FFF2-40B4-BE49-F238E27FC236}">
                <a16:creationId xmlns:a16="http://schemas.microsoft.com/office/drawing/2014/main" id="{183DABF5-3AAA-4B76-AE24-311B08E5D2F2}"/>
              </a:ext>
            </a:extLst>
          </p:cNvPr>
          <p:cNvGrpSpPr/>
          <p:nvPr/>
        </p:nvGrpSpPr>
        <p:grpSpPr>
          <a:xfrm>
            <a:off x="514350" y="2419350"/>
            <a:ext cx="11283950" cy="1269999"/>
            <a:chOff x="514350" y="2419350"/>
            <a:chExt cx="11283950" cy="1269999"/>
          </a:xfrm>
        </p:grpSpPr>
        <p:cxnSp>
          <p:nvCxnSpPr>
            <p:cNvPr id="11" name="Straight Connector 10">
              <a:extLst>
                <a:ext uri="{FF2B5EF4-FFF2-40B4-BE49-F238E27FC236}">
                  <a16:creationId xmlns:a16="http://schemas.microsoft.com/office/drawing/2014/main" id="{46903DC1-E690-4A2C-B423-854E3B24DC39}"/>
                </a:ext>
              </a:extLst>
            </p:cNvPr>
            <p:cNvCxnSpPr/>
            <p:nvPr/>
          </p:nvCxnSpPr>
          <p:spPr>
            <a:xfrm>
              <a:off x="514350" y="3060700"/>
              <a:ext cx="11283950"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A10493DC-A335-4618-A930-2F15EC1D3291}"/>
                </a:ext>
              </a:extLst>
            </p:cNvPr>
            <p:cNvCxnSpPr/>
            <p:nvPr/>
          </p:nvCxnSpPr>
          <p:spPr>
            <a:xfrm>
              <a:off x="8896350" y="2419350"/>
              <a:ext cx="0" cy="1223399"/>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26CEB89B-8EA4-4D30-ACB1-AAF3F779558C}"/>
                </a:ext>
              </a:extLst>
            </p:cNvPr>
            <p:cNvCxnSpPr/>
            <p:nvPr/>
          </p:nvCxnSpPr>
          <p:spPr>
            <a:xfrm>
              <a:off x="11004550" y="2465950"/>
              <a:ext cx="0" cy="1223399"/>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39B730AA-8D33-4A48-8448-65A40FC8B6DA}"/>
                </a:ext>
              </a:extLst>
            </p:cNvPr>
            <p:cNvCxnSpPr/>
            <p:nvPr/>
          </p:nvCxnSpPr>
          <p:spPr>
            <a:xfrm>
              <a:off x="6965950" y="2419350"/>
              <a:ext cx="0" cy="1223399"/>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31EF3FB1-1E2E-46DF-9984-99C3A9080982}"/>
                </a:ext>
              </a:extLst>
            </p:cNvPr>
            <p:cNvCxnSpPr/>
            <p:nvPr/>
          </p:nvCxnSpPr>
          <p:spPr>
            <a:xfrm>
              <a:off x="4870450" y="2419350"/>
              <a:ext cx="0" cy="1223399"/>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FBAAF5DA-F601-4AD4-8454-511680ADE82E}"/>
                </a:ext>
              </a:extLst>
            </p:cNvPr>
            <p:cNvCxnSpPr/>
            <p:nvPr/>
          </p:nvCxnSpPr>
          <p:spPr>
            <a:xfrm>
              <a:off x="3187700" y="2425700"/>
              <a:ext cx="0" cy="1223399"/>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3304BF39-AC12-4A16-BAD8-9FE638C26818}"/>
                </a:ext>
              </a:extLst>
            </p:cNvPr>
            <p:cNvCxnSpPr/>
            <p:nvPr/>
          </p:nvCxnSpPr>
          <p:spPr>
            <a:xfrm>
              <a:off x="1339850" y="2419350"/>
              <a:ext cx="0" cy="1223399"/>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64231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500"/>
                                        <p:tgtEl>
                                          <p:spTgt spid="20"/>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3"/>
                                        </p:tgtEl>
                                        <p:attrNameLst>
                                          <p:attrName>style.visibility</p:attrName>
                                        </p:attrNameLst>
                                      </p:cBhvr>
                                      <p:to>
                                        <p:strVal val="visible"/>
                                      </p:to>
                                    </p:set>
                                    <p:anim calcmode="lin" valueType="num">
                                      <p:cBhvr additive="base">
                                        <p:cTn id="18" dur="500" fill="hold"/>
                                        <p:tgtEl>
                                          <p:spTgt spid="3"/>
                                        </p:tgtEl>
                                        <p:attrNameLst>
                                          <p:attrName>ppt_x</p:attrName>
                                        </p:attrNameLst>
                                      </p:cBhvr>
                                      <p:tavLst>
                                        <p:tav tm="0">
                                          <p:val>
                                            <p:strVal val="#ppt_x"/>
                                          </p:val>
                                        </p:tav>
                                        <p:tav tm="100000">
                                          <p:val>
                                            <p:strVal val="#ppt_x"/>
                                          </p:val>
                                        </p:tav>
                                      </p:tavLst>
                                    </p:anim>
                                    <p:anim calcmode="lin" valueType="num">
                                      <p:cBhvr additive="base">
                                        <p:cTn id="19"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35"/>
                                        </p:tgtEl>
                                        <p:attrNameLst>
                                          <p:attrName>style.visibility</p:attrName>
                                        </p:attrNameLst>
                                      </p:cBhvr>
                                      <p:to>
                                        <p:strVal val="visible"/>
                                      </p:to>
                                    </p:set>
                                    <p:animEffect transition="in" filter="fade">
                                      <p:cBhvr>
                                        <p:cTn id="24"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5-30055_SharePoint Template 2012 - 16x9 - White Background">
  <a:themeElements>
    <a:clrScheme name="Custom 2">
      <a:dk1>
        <a:srgbClr val="333333"/>
      </a:dk1>
      <a:lt1>
        <a:srgbClr val="FFFFFF"/>
      </a:lt1>
      <a:dk2>
        <a:srgbClr val="91BCE3"/>
      </a:dk2>
      <a:lt2>
        <a:srgbClr val="393939"/>
      </a:lt2>
      <a:accent1>
        <a:srgbClr val="C8302D"/>
      </a:accent1>
      <a:accent2>
        <a:srgbClr val="FDCD15"/>
      </a:accent2>
      <a:accent3>
        <a:srgbClr val="1B61AE"/>
      </a:accent3>
      <a:accent4>
        <a:srgbClr val="548E37"/>
      </a:accent4>
      <a:accent5>
        <a:srgbClr val="E6E6E6"/>
      </a:accent5>
      <a:accent6>
        <a:srgbClr val="2E6CAF"/>
      </a:accent6>
      <a:hlink>
        <a:srgbClr val="2E6CAF"/>
      </a:hlink>
      <a:folHlink>
        <a:srgbClr val="2E6CA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SPSSTHLMTemplate.potx" id="{1935E174-DD09-4FD8-BCCB-5EF0236D94B1}" vid="{63A127E0-374A-497D-B362-CDFE0ACC33A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D09E24228864C498FAF821E4A497301" ma:contentTypeVersion="0" ma:contentTypeDescription="Create a new document." ma:contentTypeScope="" ma:versionID="984fee8704a50c0447e1665a29d225e7">
  <xsd:schema xmlns:xsd="http://www.w3.org/2001/XMLSchema" xmlns:xs="http://www.w3.org/2001/XMLSchema" xmlns:p="http://schemas.microsoft.com/office/2006/metadata/properties" targetNamespace="http://schemas.microsoft.com/office/2006/metadata/properties" ma:root="true" ma:fieldsID="d15787acf22db4e4c0ac8b858fca6407">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62242B8-D109-4FE8-9000-541732B96A1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7C521726-F855-4E21-981C-7AED17A42AB4}">
  <ds:schemaRef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www.w3.org/XML/1998/namespace"/>
    <ds:schemaRef ds:uri="http://purl.org/dc/dcmitype/"/>
  </ds:schemaRefs>
</ds:datastoreItem>
</file>

<file path=customXml/itemProps3.xml><?xml version="1.0" encoding="utf-8"?>
<ds:datastoreItem xmlns:ds="http://schemas.openxmlformats.org/officeDocument/2006/customXml" ds:itemID="{511B7A3C-C0D4-4597-8E5A-7342A0BBF28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0</TotalTime>
  <Words>1574</Words>
  <Application>Microsoft Office PowerPoint</Application>
  <PresentationFormat>Widescreen</PresentationFormat>
  <Paragraphs>138</Paragraphs>
  <Slides>24</Slides>
  <Notes>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24</vt:i4>
      </vt:variant>
    </vt:vector>
  </HeadingPairs>
  <TitlesOfParts>
    <vt:vector size="32" baseType="lpstr">
      <vt:lpstr>Arial</vt:lpstr>
      <vt:lpstr>Calibri</vt:lpstr>
      <vt:lpstr>Consolas</vt:lpstr>
      <vt:lpstr>Segoe Pro Light</vt:lpstr>
      <vt:lpstr>Segoe UI</vt:lpstr>
      <vt:lpstr>Segoe UI Light</vt:lpstr>
      <vt:lpstr>Wingdings</vt:lpstr>
      <vt:lpstr>5-30055_SharePoint Template 2012 - 16x9 - White Background</vt:lpstr>
      <vt:lpstr>PowerPoint Presentation</vt:lpstr>
      <vt:lpstr>PowerPoint Presentation</vt:lpstr>
      <vt:lpstr>PowerPoint Presentation</vt:lpstr>
      <vt:lpstr>Raffle</vt:lpstr>
      <vt:lpstr>PowerPoint Presentation</vt:lpstr>
      <vt:lpstr>WiFi Keys for Attendees</vt:lpstr>
      <vt:lpstr>Agenda</vt:lpstr>
      <vt:lpstr>PowerPoint Presentation</vt:lpstr>
      <vt:lpstr>PowerPoint Presentation</vt:lpstr>
      <vt:lpstr>PowerPoint Presentation</vt:lpstr>
      <vt:lpstr>PowerPoint Presentation</vt:lpstr>
      <vt:lpstr>Anatomia del Toolchain</vt:lpstr>
      <vt:lpstr>PowerPoint Presentation</vt:lpstr>
      <vt:lpstr>Deployment process de soluciones spfx</vt:lpstr>
      <vt:lpstr>PowerPoint Presentation</vt:lpstr>
      <vt:lpstr>Integrando SPFX con VTS</vt:lpstr>
      <vt:lpstr>Un poco de historia </vt:lpstr>
      <vt:lpstr>Más de una década de evolución</vt:lpstr>
      <vt:lpstr>Lecciones aprendidas</vt:lpstr>
      <vt:lpstr>Sale SPFX y …</vt:lpstr>
      <vt:lpstr>Por suerte  .... </vt:lpstr>
      <vt:lpstr>SharePoint Patterns And Practices</vt:lpstr>
      <vt:lpstr>¿Como hacemos el ciclo de vida?</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2015-02-16T12:40:18Z</dcterms:created>
  <dcterms:modified xsi:type="dcterms:W3CDTF">2017-05-18T14:22:37Z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0x0101002D09E24228864C498FAF821E4A497301</vt:lpwstr>
  </property>
</Properties>
</file>